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0" r:id="rId2"/>
    <p:sldMasterId id="2147483733" r:id="rId3"/>
  </p:sldMasterIdLst>
  <p:notesMasterIdLst>
    <p:notesMasterId r:id="rId54"/>
  </p:notesMasterIdLst>
  <p:handoutMasterIdLst>
    <p:handoutMasterId r:id="rId55"/>
  </p:handoutMasterIdLst>
  <p:sldIdLst>
    <p:sldId id="298" r:id="rId4"/>
    <p:sldId id="262" r:id="rId5"/>
    <p:sldId id="319" r:id="rId6"/>
    <p:sldId id="376" r:id="rId7"/>
    <p:sldId id="375" r:id="rId8"/>
    <p:sldId id="374" r:id="rId9"/>
    <p:sldId id="439" r:id="rId10"/>
    <p:sldId id="450" r:id="rId11"/>
    <p:sldId id="449" r:id="rId12"/>
    <p:sldId id="448" r:id="rId13"/>
    <p:sldId id="447" r:id="rId14"/>
    <p:sldId id="446" r:id="rId15"/>
    <p:sldId id="445" r:id="rId16"/>
    <p:sldId id="444" r:id="rId17"/>
    <p:sldId id="443" r:id="rId18"/>
    <p:sldId id="442" r:id="rId19"/>
    <p:sldId id="441" r:id="rId20"/>
    <p:sldId id="435" r:id="rId21"/>
    <p:sldId id="440" r:id="rId22"/>
    <p:sldId id="390" r:id="rId23"/>
    <p:sldId id="393" r:id="rId24"/>
    <p:sldId id="396" r:id="rId25"/>
    <p:sldId id="395" r:id="rId26"/>
    <p:sldId id="394" r:id="rId27"/>
    <p:sldId id="331" r:id="rId28"/>
    <p:sldId id="335" r:id="rId29"/>
    <p:sldId id="334" r:id="rId30"/>
    <p:sldId id="333" r:id="rId31"/>
    <p:sldId id="332" r:id="rId32"/>
    <p:sldId id="337" r:id="rId33"/>
    <p:sldId id="343" r:id="rId34"/>
    <p:sldId id="342" r:id="rId35"/>
    <p:sldId id="341" r:id="rId36"/>
    <p:sldId id="340" r:id="rId37"/>
    <p:sldId id="339" r:id="rId38"/>
    <p:sldId id="338" r:id="rId39"/>
    <p:sldId id="344" r:id="rId40"/>
    <p:sldId id="290" r:id="rId41"/>
    <p:sldId id="307" r:id="rId42"/>
    <p:sldId id="308" r:id="rId43"/>
    <p:sldId id="310" r:id="rId44"/>
    <p:sldId id="309" r:id="rId45"/>
    <p:sldId id="425" r:id="rId46"/>
    <p:sldId id="429" r:id="rId47"/>
    <p:sldId id="430" r:id="rId48"/>
    <p:sldId id="426" r:id="rId49"/>
    <p:sldId id="427" r:id="rId50"/>
    <p:sldId id="431" r:id="rId51"/>
    <p:sldId id="428" r:id="rId52"/>
    <p:sldId id="43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3"/>
    <p:restoredTop sz="91538"/>
  </p:normalViewPr>
  <p:slideViewPr>
    <p:cSldViewPr snapToGrid="0" snapToObjects="1">
      <p:cViewPr varScale="1">
        <p:scale>
          <a:sx n="80" d="100"/>
          <a:sy n="80" d="100"/>
        </p:scale>
        <p:origin x="1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0A5BC-6CE2-1243-9E09-D9385BE60025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12125-4495-1344-8CAE-9874C58C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31803-7454-BE4D-AF9D-CD56B4B3EB5F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2D5E-44B8-9848-9C22-21AAE6D2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9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84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94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73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6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7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54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4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9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39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3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0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0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9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8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7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7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72238" y="336550"/>
            <a:ext cx="680085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38125" y="472440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38125" y="57594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6750" y="2266950"/>
            <a:ext cx="78105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937242" y="552450"/>
            <a:ext cx="3571875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19125" y="552450"/>
            <a:ext cx="3833813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19125" y="3422650"/>
            <a:ext cx="3833813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938713" y="1619250"/>
            <a:ext cx="3571875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33413" y="1619250"/>
            <a:ext cx="3752850" cy="4603750"/>
          </a:xfrm>
          <a:prstGeom prst="rect">
            <a:avLst/>
          </a:prstGeom>
        </p:spPr>
        <p:txBody>
          <a:bodyPr/>
          <a:lstStyle>
            <a:lvl1pPr marL="209542" indent="-209542">
              <a:spcBef>
                <a:spcPts val="1687"/>
              </a:spcBef>
              <a:defRPr sz="1687"/>
            </a:lvl1pPr>
            <a:lvl2pPr marL="419083" indent="-209542">
              <a:spcBef>
                <a:spcPts val="1687"/>
              </a:spcBef>
              <a:defRPr sz="1687"/>
            </a:lvl2pPr>
            <a:lvl3pPr marL="628625" indent="-209542">
              <a:spcBef>
                <a:spcPts val="1687"/>
              </a:spcBef>
              <a:defRPr sz="1687"/>
            </a:lvl3pPr>
            <a:lvl4pPr marL="838166" indent="-209542">
              <a:spcBef>
                <a:spcPts val="1687"/>
              </a:spcBef>
              <a:defRPr sz="1687"/>
            </a:lvl4pPr>
            <a:lvl5pPr marL="1047708" indent="-209542">
              <a:spcBef>
                <a:spcPts val="1687"/>
              </a:spcBef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33413" y="889000"/>
            <a:ext cx="7877175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3" y="35242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3" y="5651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565150"/>
            <a:ext cx="53149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5350" y="4476751"/>
            <a:ext cx="7358063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5350" y="3043513"/>
            <a:ext cx="7358063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84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72238" y="336550"/>
            <a:ext cx="6800851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38125" y="472440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38125" y="57594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6750" y="2266950"/>
            <a:ext cx="78105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937243" y="552450"/>
            <a:ext cx="3571876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19125" y="552450"/>
            <a:ext cx="3833813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19125" y="3422650"/>
            <a:ext cx="3833813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938713" y="1619250"/>
            <a:ext cx="3571875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33413" y="1619250"/>
            <a:ext cx="3752850" cy="46037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688"/>
            </a:lvl1pPr>
            <a:lvl2pPr marL="419100" indent="-209550">
              <a:spcBef>
                <a:spcPts val="1688"/>
              </a:spcBef>
              <a:defRPr sz="1688"/>
            </a:lvl2pPr>
            <a:lvl3pPr marL="628650" indent="-209550">
              <a:spcBef>
                <a:spcPts val="1688"/>
              </a:spcBef>
              <a:defRPr sz="1688"/>
            </a:lvl3pPr>
            <a:lvl4pPr marL="838200" indent="-209550">
              <a:spcBef>
                <a:spcPts val="1688"/>
              </a:spcBef>
              <a:defRPr sz="1688"/>
            </a:lvl4pPr>
            <a:lvl5pPr marL="1047750" indent="-209550">
              <a:spcBef>
                <a:spcPts val="1688"/>
              </a:spcBef>
              <a:defRPr sz="168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33413" y="889000"/>
            <a:ext cx="7877175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2" y="35242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2" y="5651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565150"/>
            <a:ext cx="53149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5350" y="4476750"/>
            <a:ext cx="7358063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5350" y="3043513"/>
            <a:ext cx="7358063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C2A6-79E6-F240-8298-48D86AAE266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1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3413" y="47625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3413" y="1619250"/>
            <a:ext cx="7877175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1379" y="6540500"/>
            <a:ext cx="256481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5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09550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3669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60" r:id="rId13"/>
  </p:sldLayoutIdLst>
  <p:transition spd="med"/>
  <p:txStyles>
    <p:title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15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31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46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462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577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693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08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4924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039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3413" y="47625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3413" y="1619250"/>
            <a:ext cx="7877175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1380" y="6540500"/>
            <a:ext cx="256481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63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09563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646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59" r:id="rId13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16" y="1532851"/>
            <a:ext cx="7258612" cy="975036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 defTabSz="682724">
              <a:defRPr/>
            </a:pPr>
            <a:r>
              <a:rPr lang="en-US" sz="60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Bienvenidos</a:t>
            </a:r>
            <a:r>
              <a:rPr lang="en-US" sz="60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al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56000"/>
            <a:ext cx="9115043" cy="330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7" y="260286"/>
            <a:ext cx="2746969" cy="9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2061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06"/>
            <a:ext cx="9144003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03"/>
          <p:cNvSpPr txBox="1"/>
          <p:nvPr/>
        </p:nvSpPr>
        <p:spPr>
          <a:xfrm>
            <a:off x="683373" y="201150"/>
            <a:ext cx="78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AAB61-DAF9-E74F-9B48-A633031AF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" y="1187119"/>
            <a:ext cx="9136673" cy="4604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80C39D-F976-3B4E-8082-6017F7517BC5}"/>
              </a:ext>
            </a:extLst>
          </p:cNvPr>
          <p:cNvSpPr txBox="1"/>
          <p:nvPr/>
        </p:nvSpPr>
        <p:spPr>
          <a:xfrm>
            <a:off x="2975810" y="5193614"/>
            <a:ext cx="3192379" cy="1569660"/>
          </a:xfrm>
          <a:prstGeom prst="rect">
            <a:avLst/>
          </a:prstGeom>
          <a:solidFill>
            <a:srgbClr val="104D7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F787BD-33AE-6746-A771-295D0A66ABBF}"/>
              </a:ext>
            </a:extLst>
          </p:cNvPr>
          <p:cNvSpPr txBox="1"/>
          <p:nvPr/>
        </p:nvSpPr>
        <p:spPr>
          <a:xfrm>
            <a:off x="731914" y="2899992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Adolescencia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E123A-96DB-9745-BE8B-63BDCD7EEE6D}"/>
              </a:ext>
            </a:extLst>
          </p:cNvPr>
          <p:cNvSpPr txBox="1"/>
          <p:nvPr/>
        </p:nvSpPr>
        <p:spPr>
          <a:xfrm>
            <a:off x="645099" y="3643306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43BF2B-92C3-3049-BDC9-EBD8B77204D2}"/>
              </a:ext>
            </a:extLst>
          </p:cNvPr>
          <p:cNvSpPr txBox="1"/>
          <p:nvPr/>
        </p:nvSpPr>
        <p:spPr>
          <a:xfrm>
            <a:off x="645099" y="4452894"/>
            <a:ext cx="261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53048-3370-EF46-BF28-C11419928D28}"/>
              </a:ext>
            </a:extLst>
          </p:cNvPr>
          <p:cNvSpPr txBox="1"/>
          <p:nvPr/>
        </p:nvSpPr>
        <p:spPr>
          <a:xfrm>
            <a:off x="731914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0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06"/>
            <a:ext cx="9144003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03"/>
          <p:cNvSpPr txBox="1"/>
          <p:nvPr/>
        </p:nvSpPr>
        <p:spPr>
          <a:xfrm>
            <a:off x="683373" y="201150"/>
            <a:ext cx="78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AAB61-DAF9-E74F-9B48-A633031AF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" y="1187119"/>
            <a:ext cx="9136673" cy="4604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80C39D-F976-3B4E-8082-6017F7517BC5}"/>
              </a:ext>
            </a:extLst>
          </p:cNvPr>
          <p:cNvSpPr txBox="1"/>
          <p:nvPr/>
        </p:nvSpPr>
        <p:spPr>
          <a:xfrm>
            <a:off x="2975810" y="5193614"/>
            <a:ext cx="3192379" cy="1569660"/>
          </a:xfrm>
          <a:prstGeom prst="rect">
            <a:avLst/>
          </a:prstGeom>
          <a:solidFill>
            <a:srgbClr val="104D7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01879-4B6A-994E-B94E-43B4CC25C8F5}"/>
              </a:ext>
            </a:extLst>
          </p:cNvPr>
          <p:cNvSpPr txBox="1"/>
          <p:nvPr/>
        </p:nvSpPr>
        <p:spPr>
          <a:xfrm>
            <a:off x="1097290" y="2141255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(VRPA)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F787BD-33AE-6746-A771-295D0A66ABBF}"/>
              </a:ext>
            </a:extLst>
          </p:cNvPr>
          <p:cNvSpPr txBox="1"/>
          <p:nvPr/>
        </p:nvSpPr>
        <p:spPr>
          <a:xfrm>
            <a:off x="731914" y="2899992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Adolescencia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E123A-96DB-9745-BE8B-63BDCD7EEE6D}"/>
              </a:ext>
            </a:extLst>
          </p:cNvPr>
          <p:cNvSpPr txBox="1"/>
          <p:nvPr/>
        </p:nvSpPr>
        <p:spPr>
          <a:xfrm>
            <a:off x="645099" y="3643306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43BF2B-92C3-3049-BDC9-EBD8B77204D2}"/>
              </a:ext>
            </a:extLst>
          </p:cNvPr>
          <p:cNvSpPr txBox="1"/>
          <p:nvPr/>
        </p:nvSpPr>
        <p:spPr>
          <a:xfrm>
            <a:off x="645099" y="4452894"/>
            <a:ext cx="261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53048-3370-EF46-BF28-C11419928D28}"/>
              </a:ext>
            </a:extLst>
          </p:cNvPr>
          <p:cNvSpPr txBox="1"/>
          <p:nvPr/>
        </p:nvSpPr>
        <p:spPr>
          <a:xfrm>
            <a:off x="731914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6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06"/>
            <a:ext cx="9144003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03"/>
          <p:cNvSpPr txBox="1"/>
          <p:nvPr/>
        </p:nvSpPr>
        <p:spPr>
          <a:xfrm>
            <a:off x="683373" y="201150"/>
            <a:ext cx="78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AAB61-DAF9-E74F-9B48-A633031AF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" y="1187119"/>
            <a:ext cx="9136673" cy="4604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80C39D-F976-3B4E-8082-6017F7517BC5}"/>
              </a:ext>
            </a:extLst>
          </p:cNvPr>
          <p:cNvSpPr txBox="1"/>
          <p:nvPr/>
        </p:nvSpPr>
        <p:spPr>
          <a:xfrm>
            <a:off x="2975810" y="5193614"/>
            <a:ext cx="3192379" cy="1569660"/>
          </a:xfrm>
          <a:prstGeom prst="rect">
            <a:avLst/>
          </a:prstGeom>
          <a:solidFill>
            <a:srgbClr val="104D7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01879-4B6A-994E-B94E-43B4CC25C8F5}"/>
              </a:ext>
            </a:extLst>
          </p:cNvPr>
          <p:cNvSpPr txBox="1"/>
          <p:nvPr/>
        </p:nvSpPr>
        <p:spPr>
          <a:xfrm>
            <a:off x="1097290" y="2141255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(VRPA)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F787BD-33AE-6746-A771-295D0A66ABBF}"/>
              </a:ext>
            </a:extLst>
          </p:cNvPr>
          <p:cNvSpPr txBox="1"/>
          <p:nvPr/>
        </p:nvSpPr>
        <p:spPr>
          <a:xfrm>
            <a:off x="731914" y="2899992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Adolescencia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E123A-96DB-9745-BE8B-63BDCD7EEE6D}"/>
              </a:ext>
            </a:extLst>
          </p:cNvPr>
          <p:cNvSpPr txBox="1"/>
          <p:nvPr/>
        </p:nvSpPr>
        <p:spPr>
          <a:xfrm>
            <a:off x="645099" y="3643306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43BF2B-92C3-3049-BDC9-EBD8B77204D2}"/>
              </a:ext>
            </a:extLst>
          </p:cNvPr>
          <p:cNvSpPr txBox="1"/>
          <p:nvPr/>
        </p:nvSpPr>
        <p:spPr>
          <a:xfrm>
            <a:off x="645099" y="4452894"/>
            <a:ext cx="261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53048-3370-EF46-BF28-C11419928D28}"/>
              </a:ext>
            </a:extLst>
          </p:cNvPr>
          <p:cNvSpPr txBox="1"/>
          <p:nvPr/>
        </p:nvSpPr>
        <p:spPr>
          <a:xfrm>
            <a:off x="731914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29E3C3-1145-BA45-929D-41B96AA2D7AE}"/>
              </a:ext>
            </a:extLst>
          </p:cNvPr>
          <p:cNvSpPr txBox="1"/>
          <p:nvPr/>
        </p:nvSpPr>
        <p:spPr>
          <a:xfrm>
            <a:off x="3146620" y="1455393"/>
            <a:ext cx="294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Primordial/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Estancamiento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9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06"/>
            <a:ext cx="9144003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03"/>
          <p:cNvSpPr txBox="1"/>
          <p:nvPr/>
        </p:nvSpPr>
        <p:spPr>
          <a:xfrm>
            <a:off x="683373" y="201150"/>
            <a:ext cx="78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AAB61-DAF9-E74F-9B48-A633031AF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" y="1187119"/>
            <a:ext cx="9136673" cy="4604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80C39D-F976-3B4E-8082-6017F7517BC5}"/>
              </a:ext>
            </a:extLst>
          </p:cNvPr>
          <p:cNvSpPr txBox="1"/>
          <p:nvPr/>
        </p:nvSpPr>
        <p:spPr>
          <a:xfrm>
            <a:off x="2975810" y="5193614"/>
            <a:ext cx="3192379" cy="1569660"/>
          </a:xfrm>
          <a:prstGeom prst="rect">
            <a:avLst/>
          </a:prstGeom>
          <a:solidFill>
            <a:srgbClr val="104D7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01879-4B6A-994E-B94E-43B4CC25C8F5}"/>
              </a:ext>
            </a:extLst>
          </p:cNvPr>
          <p:cNvSpPr txBox="1"/>
          <p:nvPr/>
        </p:nvSpPr>
        <p:spPr>
          <a:xfrm>
            <a:off x="1097290" y="2141255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(VRPA)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F787BD-33AE-6746-A771-295D0A66ABBF}"/>
              </a:ext>
            </a:extLst>
          </p:cNvPr>
          <p:cNvSpPr txBox="1"/>
          <p:nvPr/>
        </p:nvSpPr>
        <p:spPr>
          <a:xfrm>
            <a:off x="731914" y="2899992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Adolescencia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E123A-96DB-9745-BE8B-63BDCD7EEE6D}"/>
              </a:ext>
            </a:extLst>
          </p:cNvPr>
          <p:cNvSpPr txBox="1"/>
          <p:nvPr/>
        </p:nvSpPr>
        <p:spPr>
          <a:xfrm>
            <a:off x="645099" y="3643306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43BF2B-92C3-3049-BDC9-EBD8B77204D2}"/>
              </a:ext>
            </a:extLst>
          </p:cNvPr>
          <p:cNvSpPr txBox="1"/>
          <p:nvPr/>
        </p:nvSpPr>
        <p:spPr>
          <a:xfrm>
            <a:off x="645099" y="4452894"/>
            <a:ext cx="261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53048-3370-EF46-BF28-C11419928D28}"/>
              </a:ext>
            </a:extLst>
          </p:cNvPr>
          <p:cNvSpPr txBox="1"/>
          <p:nvPr/>
        </p:nvSpPr>
        <p:spPr>
          <a:xfrm>
            <a:off x="731914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61AA09-0E54-3E4E-A16F-229EFB0ED9B1}"/>
              </a:ext>
            </a:extLst>
          </p:cNvPr>
          <p:cNvSpPr txBox="1"/>
          <p:nvPr/>
        </p:nvSpPr>
        <p:spPr>
          <a:xfrm>
            <a:off x="5429325" y="2148028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Madurez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29E3C3-1145-BA45-929D-41B96AA2D7AE}"/>
              </a:ext>
            </a:extLst>
          </p:cNvPr>
          <p:cNvSpPr txBox="1"/>
          <p:nvPr/>
        </p:nvSpPr>
        <p:spPr>
          <a:xfrm>
            <a:off x="3146620" y="1455393"/>
            <a:ext cx="294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Primordial/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Estancamiento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9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06"/>
            <a:ext cx="9144003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03"/>
          <p:cNvSpPr txBox="1"/>
          <p:nvPr/>
        </p:nvSpPr>
        <p:spPr>
          <a:xfrm>
            <a:off x="683373" y="201150"/>
            <a:ext cx="78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AAB61-DAF9-E74F-9B48-A633031AF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" y="1187119"/>
            <a:ext cx="9136673" cy="4604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80C39D-F976-3B4E-8082-6017F7517BC5}"/>
              </a:ext>
            </a:extLst>
          </p:cNvPr>
          <p:cNvSpPr txBox="1"/>
          <p:nvPr/>
        </p:nvSpPr>
        <p:spPr>
          <a:xfrm>
            <a:off x="2975810" y="5193614"/>
            <a:ext cx="3192379" cy="1569660"/>
          </a:xfrm>
          <a:prstGeom prst="rect">
            <a:avLst/>
          </a:prstGeom>
          <a:solidFill>
            <a:srgbClr val="104D7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01879-4B6A-994E-B94E-43B4CC25C8F5}"/>
              </a:ext>
            </a:extLst>
          </p:cNvPr>
          <p:cNvSpPr txBox="1"/>
          <p:nvPr/>
        </p:nvSpPr>
        <p:spPr>
          <a:xfrm>
            <a:off x="1097290" y="2141255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(VRPA)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F787BD-33AE-6746-A771-295D0A66ABBF}"/>
              </a:ext>
            </a:extLst>
          </p:cNvPr>
          <p:cNvSpPr txBox="1"/>
          <p:nvPr/>
        </p:nvSpPr>
        <p:spPr>
          <a:xfrm>
            <a:off x="731914" y="2899992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Adolescencia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E123A-96DB-9745-BE8B-63BDCD7EEE6D}"/>
              </a:ext>
            </a:extLst>
          </p:cNvPr>
          <p:cNvSpPr txBox="1"/>
          <p:nvPr/>
        </p:nvSpPr>
        <p:spPr>
          <a:xfrm>
            <a:off x="645099" y="3643306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43BF2B-92C3-3049-BDC9-EBD8B77204D2}"/>
              </a:ext>
            </a:extLst>
          </p:cNvPr>
          <p:cNvSpPr txBox="1"/>
          <p:nvPr/>
        </p:nvSpPr>
        <p:spPr>
          <a:xfrm>
            <a:off x="645099" y="4452894"/>
            <a:ext cx="261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53048-3370-EF46-BF28-C11419928D28}"/>
              </a:ext>
            </a:extLst>
          </p:cNvPr>
          <p:cNvSpPr txBox="1"/>
          <p:nvPr/>
        </p:nvSpPr>
        <p:spPr>
          <a:xfrm>
            <a:off x="731914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F6243D-B20A-4541-8C45-E02CB46B4CF8}"/>
              </a:ext>
            </a:extLst>
          </p:cNvPr>
          <p:cNvSpPr txBox="1"/>
          <p:nvPr/>
        </p:nvSpPr>
        <p:spPr>
          <a:xfrm>
            <a:off x="5921277" y="2910984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Nido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vacío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61AA09-0E54-3E4E-A16F-229EFB0ED9B1}"/>
              </a:ext>
            </a:extLst>
          </p:cNvPr>
          <p:cNvSpPr txBox="1"/>
          <p:nvPr/>
        </p:nvSpPr>
        <p:spPr>
          <a:xfrm>
            <a:off x="5429325" y="2148028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Madurez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29E3C3-1145-BA45-929D-41B96AA2D7AE}"/>
              </a:ext>
            </a:extLst>
          </p:cNvPr>
          <p:cNvSpPr txBox="1"/>
          <p:nvPr/>
        </p:nvSpPr>
        <p:spPr>
          <a:xfrm>
            <a:off x="3146620" y="1455393"/>
            <a:ext cx="294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Primordial/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Estancamiento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8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06"/>
            <a:ext cx="9144003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03"/>
          <p:cNvSpPr txBox="1"/>
          <p:nvPr/>
        </p:nvSpPr>
        <p:spPr>
          <a:xfrm>
            <a:off x="683373" y="201150"/>
            <a:ext cx="78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AAB61-DAF9-E74F-9B48-A633031AF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" y="1187119"/>
            <a:ext cx="9136673" cy="4604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80C39D-F976-3B4E-8082-6017F7517BC5}"/>
              </a:ext>
            </a:extLst>
          </p:cNvPr>
          <p:cNvSpPr txBox="1"/>
          <p:nvPr/>
        </p:nvSpPr>
        <p:spPr>
          <a:xfrm>
            <a:off x="2975810" y="5193614"/>
            <a:ext cx="3192379" cy="1569660"/>
          </a:xfrm>
          <a:prstGeom prst="rect">
            <a:avLst/>
          </a:prstGeom>
          <a:solidFill>
            <a:srgbClr val="104D7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01879-4B6A-994E-B94E-43B4CC25C8F5}"/>
              </a:ext>
            </a:extLst>
          </p:cNvPr>
          <p:cNvSpPr txBox="1"/>
          <p:nvPr/>
        </p:nvSpPr>
        <p:spPr>
          <a:xfrm>
            <a:off x="1097290" y="2141255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(VRPA)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F787BD-33AE-6746-A771-295D0A66ABBF}"/>
              </a:ext>
            </a:extLst>
          </p:cNvPr>
          <p:cNvSpPr txBox="1"/>
          <p:nvPr/>
        </p:nvSpPr>
        <p:spPr>
          <a:xfrm>
            <a:off x="731914" y="2899992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Adolescencia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E123A-96DB-9745-BE8B-63BDCD7EEE6D}"/>
              </a:ext>
            </a:extLst>
          </p:cNvPr>
          <p:cNvSpPr txBox="1"/>
          <p:nvPr/>
        </p:nvSpPr>
        <p:spPr>
          <a:xfrm>
            <a:off x="645099" y="3643306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43BF2B-92C3-3049-BDC9-EBD8B77204D2}"/>
              </a:ext>
            </a:extLst>
          </p:cNvPr>
          <p:cNvSpPr txBox="1"/>
          <p:nvPr/>
        </p:nvSpPr>
        <p:spPr>
          <a:xfrm>
            <a:off x="645099" y="4452894"/>
            <a:ext cx="261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53048-3370-EF46-BF28-C11419928D28}"/>
              </a:ext>
            </a:extLst>
          </p:cNvPr>
          <p:cNvSpPr txBox="1"/>
          <p:nvPr/>
        </p:nvSpPr>
        <p:spPr>
          <a:xfrm>
            <a:off x="731914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DDE92-3578-AE4B-B8CD-011D3B70A3F1}"/>
              </a:ext>
            </a:extLst>
          </p:cNvPr>
          <p:cNvSpPr txBox="1"/>
          <p:nvPr/>
        </p:nvSpPr>
        <p:spPr>
          <a:xfrm>
            <a:off x="6414602" y="3640493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Jubilación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F6243D-B20A-4541-8C45-E02CB46B4CF8}"/>
              </a:ext>
            </a:extLst>
          </p:cNvPr>
          <p:cNvSpPr txBox="1"/>
          <p:nvPr/>
        </p:nvSpPr>
        <p:spPr>
          <a:xfrm>
            <a:off x="5921277" y="2910984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Nido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vacío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61AA09-0E54-3E4E-A16F-229EFB0ED9B1}"/>
              </a:ext>
            </a:extLst>
          </p:cNvPr>
          <p:cNvSpPr txBox="1"/>
          <p:nvPr/>
        </p:nvSpPr>
        <p:spPr>
          <a:xfrm>
            <a:off x="5429325" y="2148028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Madurez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29E3C3-1145-BA45-929D-41B96AA2D7AE}"/>
              </a:ext>
            </a:extLst>
          </p:cNvPr>
          <p:cNvSpPr txBox="1"/>
          <p:nvPr/>
        </p:nvSpPr>
        <p:spPr>
          <a:xfrm>
            <a:off x="3146620" y="1455393"/>
            <a:ext cx="294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Primordial/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Estancamiento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8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06"/>
            <a:ext cx="9144003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03"/>
          <p:cNvSpPr txBox="1"/>
          <p:nvPr/>
        </p:nvSpPr>
        <p:spPr>
          <a:xfrm>
            <a:off x="683373" y="201150"/>
            <a:ext cx="78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AAB61-DAF9-E74F-9B48-A633031AF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" y="1187119"/>
            <a:ext cx="9136673" cy="4604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80C39D-F976-3B4E-8082-6017F7517BC5}"/>
              </a:ext>
            </a:extLst>
          </p:cNvPr>
          <p:cNvSpPr txBox="1"/>
          <p:nvPr/>
        </p:nvSpPr>
        <p:spPr>
          <a:xfrm>
            <a:off x="2975810" y="5193614"/>
            <a:ext cx="3192379" cy="1569660"/>
          </a:xfrm>
          <a:prstGeom prst="rect">
            <a:avLst/>
          </a:prstGeom>
          <a:solidFill>
            <a:srgbClr val="104D7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01879-4B6A-994E-B94E-43B4CC25C8F5}"/>
              </a:ext>
            </a:extLst>
          </p:cNvPr>
          <p:cNvSpPr txBox="1"/>
          <p:nvPr/>
        </p:nvSpPr>
        <p:spPr>
          <a:xfrm>
            <a:off x="1097290" y="2141255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(VRPA)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F787BD-33AE-6746-A771-295D0A66ABBF}"/>
              </a:ext>
            </a:extLst>
          </p:cNvPr>
          <p:cNvSpPr txBox="1"/>
          <p:nvPr/>
        </p:nvSpPr>
        <p:spPr>
          <a:xfrm>
            <a:off x="731914" y="2899992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Adolescencia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E123A-96DB-9745-BE8B-63BDCD7EEE6D}"/>
              </a:ext>
            </a:extLst>
          </p:cNvPr>
          <p:cNvSpPr txBox="1"/>
          <p:nvPr/>
        </p:nvSpPr>
        <p:spPr>
          <a:xfrm>
            <a:off x="645099" y="3643306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43BF2B-92C3-3049-BDC9-EBD8B77204D2}"/>
              </a:ext>
            </a:extLst>
          </p:cNvPr>
          <p:cNvSpPr txBox="1"/>
          <p:nvPr/>
        </p:nvSpPr>
        <p:spPr>
          <a:xfrm>
            <a:off x="645099" y="4452894"/>
            <a:ext cx="261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53048-3370-EF46-BF28-C11419928D28}"/>
              </a:ext>
            </a:extLst>
          </p:cNvPr>
          <p:cNvSpPr txBox="1"/>
          <p:nvPr/>
        </p:nvSpPr>
        <p:spPr>
          <a:xfrm>
            <a:off x="731914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666697-242F-F248-9485-17F631D982FF}"/>
              </a:ext>
            </a:extLst>
          </p:cNvPr>
          <p:cNvSpPr txBox="1"/>
          <p:nvPr/>
        </p:nvSpPr>
        <p:spPr>
          <a:xfrm>
            <a:off x="7005059" y="4418350"/>
            <a:ext cx="261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Ancianidad</a:t>
            </a:r>
            <a:r>
              <a:rPr lang="en-US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DDE92-3578-AE4B-B8CD-011D3B70A3F1}"/>
              </a:ext>
            </a:extLst>
          </p:cNvPr>
          <p:cNvSpPr txBox="1"/>
          <p:nvPr/>
        </p:nvSpPr>
        <p:spPr>
          <a:xfrm>
            <a:off x="6414602" y="3640493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Jubilación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F6243D-B20A-4541-8C45-E02CB46B4CF8}"/>
              </a:ext>
            </a:extLst>
          </p:cNvPr>
          <p:cNvSpPr txBox="1"/>
          <p:nvPr/>
        </p:nvSpPr>
        <p:spPr>
          <a:xfrm>
            <a:off x="5921277" y="2910984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Nido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vacío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61AA09-0E54-3E4E-A16F-229EFB0ED9B1}"/>
              </a:ext>
            </a:extLst>
          </p:cNvPr>
          <p:cNvSpPr txBox="1"/>
          <p:nvPr/>
        </p:nvSpPr>
        <p:spPr>
          <a:xfrm>
            <a:off x="5429325" y="2148028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Madurez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29E3C3-1145-BA45-929D-41B96AA2D7AE}"/>
              </a:ext>
            </a:extLst>
          </p:cNvPr>
          <p:cNvSpPr txBox="1"/>
          <p:nvPr/>
        </p:nvSpPr>
        <p:spPr>
          <a:xfrm>
            <a:off x="3146620" y="1455393"/>
            <a:ext cx="294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Primordial/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Estancamiento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13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06"/>
            <a:ext cx="9144003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03"/>
          <p:cNvSpPr txBox="1"/>
          <p:nvPr/>
        </p:nvSpPr>
        <p:spPr>
          <a:xfrm>
            <a:off x="683373" y="201150"/>
            <a:ext cx="78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AAB61-DAF9-E74F-9B48-A633031AF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" y="1187119"/>
            <a:ext cx="9136673" cy="4604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80C39D-F976-3B4E-8082-6017F7517BC5}"/>
              </a:ext>
            </a:extLst>
          </p:cNvPr>
          <p:cNvSpPr txBox="1"/>
          <p:nvPr/>
        </p:nvSpPr>
        <p:spPr>
          <a:xfrm>
            <a:off x="2975810" y="5193614"/>
            <a:ext cx="3192379" cy="1569660"/>
          </a:xfrm>
          <a:prstGeom prst="rect">
            <a:avLst/>
          </a:prstGeom>
          <a:solidFill>
            <a:srgbClr val="104D7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01879-4B6A-994E-B94E-43B4CC25C8F5}"/>
              </a:ext>
            </a:extLst>
          </p:cNvPr>
          <p:cNvSpPr txBox="1"/>
          <p:nvPr/>
        </p:nvSpPr>
        <p:spPr>
          <a:xfrm>
            <a:off x="1097290" y="2141255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(VRPA)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F787BD-33AE-6746-A771-295D0A66ABBF}"/>
              </a:ext>
            </a:extLst>
          </p:cNvPr>
          <p:cNvSpPr txBox="1"/>
          <p:nvPr/>
        </p:nvSpPr>
        <p:spPr>
          <a:xfrm>
            <a:off x="731914" y="2899992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Adolescencia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E123A-96DB-9745-BE8B-63BDCD7EEE6D}"/>
              </a:ext>
            </a:extLst>
          </p:cNvPr>
          <p:cNvSpPr txBox="1"/>
          <p:nvPr/>
        </p:nvSpPr>
        <p:spPr>
          <a:xfrm>
            <a:off x="645099" y="3643306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43BF2B-92C3-3049-BDC9-EBD8B77204D2}"/>
              </a:ext>
            </a:extLst>
          </p:cNvPr>
          <p:cNvSpPr txBox="1"/>
          <p:nvPr/>
        </p:nvSpPr>
        <p:spPr>
          <a:xfrm>
            <a:off x="645099" y="4452894"/>
            <a:ext cx="261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53048-3370-EF46-BF28-C11419928D28}"/>
              </a:ext>
            </a:extLst>
          </p:cNvPr>
          <p:cNvSpPr txBox="1"/>
          <p:nvPr/>
        </p:nvSpPr>
        <p:spPr>
          <a:xfrm>
            <a:off x="731914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666697-242F-F248-9485-17F631D982FF}"/>
              </a:ext>
            </a:extLst>
          </p:cNvPr>
          <p:cNvSpPr txBox="1"/>
          <p:nvPr/>
        </p:nvSpPr>
        <p:spPr>
          <a:xfrm>
            <a:off x="7005059" y="4418350"/>
            <a:ext cx="261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Ancianidad</a:t>
            </a:r>
            <a:r>
              <a:rPr lang="en-US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DDE92-3578-AE4B-B8CD-011D3B70A3F1}"/>
              </a:ext>
            </a:extLst>
          </p:cNvPr>
          <p:cNvSpPr txBox="1"/>
          <p:nvPr/>
        </p:nvSpPr>
        <p:spPr>
          <a:xfrm>
            <a:off x="6414602" y="3640493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Jubilación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F6243D-B20A-4541-8C45-E02CB46B4CF8}"/>
              </a:ext>
            </a:extLst>
          </p:cNvPr>
          <p:cNvSpPr txBox="1"/>
          <p:nvPr/>
        </p:nvSpPr>
        <p:spPr>
          <a:xfrm>
            <a:off x="5921277" y="2910984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Nido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vacío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61AA09-0E54-3E4E-A16F-229EFB0ED9B1}"/>
              </a:ext>
            </a:extLst>
          </p:cNvPr>
          <p:cNvSpPr txBox="1"/>
          <p:nvPr/>
        </p:nvSpPr>
        <p:spPr>
          <a:xfrm>
            <a:off x="5429325" y="2148028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Madurez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29E3C3-1145-BA45-929D-41B96AA2D7AE}"/>
              </a:ext>
            </a:extLst>
          </p:cNvPr>
          <p:cNvSpPr txBox="1"/>
          <p:nvPr/>
        </p:nvSpPr>
        <p:spPr>
          <a:xfrm>
            <a:off x="3146620" y="1455393"/>
            <a:ext cx="294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Primordial/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Estancamiento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9951E6-E219-EF45-B0AB-649E73691A91}"/>
              </a:ext>
            </a:extLst>
          </p:cNvPr>
          <p:cNvSpPr txBox="1"/>
          <p:nvPr/>
        </p:nvSpPr>
        <p:spPr>
          <a:xfrm>
            <a:off x="7069228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(---a)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9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102198"/>
              </p:ext>
            </p:extLst>
          </p:nvPr>
        </p:nvGraphicFramePr>
        <p:xfrm>
          <a:off x="0" y="1"/>
          <a:ext cx="9143999" cy="6857998"/>
        </p:xfrm>
        <a:graphic>
          <a:graphicData uri="http://schemas.openxmlformats.org/drawingml/2006/table">
            <a:tbl>
              <a:tblPr firstRow="1" firstCol="1" bandRow="1"/>
              <a:tblGrid>
                <a:gridCol w="6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7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40957">
                <a:tc>
                  <a:txBody>
                    <a:bodyPr/>
                    <a:lstStyle/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Fila 1</a:t>
                      </a:r>
                      <a:endParaRPr lang="es-ES_tradnl" sz="120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Actitud positiva, de apoyo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incertidumbre de las demandas futuras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Un visionario con alto nivel de compromiso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Un firme sentido de misión y propósito en cada miembro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Alto nivel de “propiedad”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Alta visibilidad y de entendimiento del propósito y la misión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Todos los ministerios  de la iglesia tienen un propósito común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Disminución del entendimiento del propósito 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miembros nuevos no perciben el propósito de la iglesia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pierde el propósito 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miembros no cumplen el propósito de la iglesia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972">
                <a:tc>
                  <a:txBody>
                    <a:bodyPr/>
                    <a:lstStyle/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Fila 2</a:t>
                      </a:r>
                      <a:endParaRPr lang="es-ES_tradnl" sz="120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dependencia mutua requiere que todos estén involucrados o que se retiren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Todos deben participar y están dispuestos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Alto porcentaje del tiempo e identidad de las personas dedicado a la iglesia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encuentran voluntarios fácilmente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nuevos miembros encuentran con rapidez un lugar para involucrarse 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Alto nivel de entusiasmo entre los miembros por participar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miembros suponen que otros harán el trabajo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Más personal pagado para “mejorar” los ministerios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miembros originales sienten: “Hemos hecho nuestra parte”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eliminan programas por falta de participación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Es difícil encontrar voluntarios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10% de los miembros hace 90% del trabajo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3238">
                <a:tc>
                  <a:txBody>
                    <a:bodyPr/>
                    <a:lstStyle/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Fila 3</a:t>
                      </a:r>
                      <a:endParaRPr lang="es-ES_tradnl" sz="120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necesita un mínimo de organización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Hay espontaneidad en la toma de decisiones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función del ministerio determina la forma.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crea estructura en respuesta a necesidades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forman tradiciones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crean programas nuevos para responder a necesidades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comienza a delegar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crean nuevos roles y responsabilidades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añaden pocos programas nuevos 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Formas de ministerios comienzan a determinar función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estructura crea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necesidades en vez de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responder a las necesidades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Programas suprimidos por falta de fondos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meta principal es la preservación / sobrevivir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675">
                <a:tc>
                  <a:txBody>
                    <a:bodyPr/>
                    <a:lstStyle/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Fila 4</a:t>
                      </a:r>
                      <a:endParaRPr lang="es-ES_tradnl" sz="120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miembros son receptivos 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objetivos son cumplidos prontamente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El cambio es adoptado y asimilado con facilidad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Hay sugerencias desde todos los niveles de la membrecía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toman en serio las nuevas propuestas 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líderes de la iglesia se responsabilizan por el inicio y la implementación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proponen pocos cambios 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consideran pocos cambios que se aparten radicalmente de lo establecido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“Nunca lo hemos hecho de esa manera”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Con frecuencia se anotan las razones de lo que no se puede hacer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4834">
                <a:tc>
                  <a:txBody>
                    <a:bodyPr/>
                    <a:lstStyle/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Fila 5</a:t>
                      </a:r>
                      <a:endParaRPr lang="es-ES_tradnl" sz="120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moral es alta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autoestima está en el proceso de ser formulada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moral es más alta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autoestima es afectada fácilmente por las circunstancias y los éxitos/fallas a corto plazo.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moral está en su nivel más alto 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autoestima está a su nivel más alto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confianza que las metas son alcanzables es contagiosa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moral se polariza en grupos de alta o baja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autoestima desarrolla incertidumbres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Pocos tiene la moral alta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líderes se frustran por no saber cómo detener la declinación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autoestima declina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22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TOTAL</a:t>
                      </a:r>
                      <a:endParaRPr lang="es-ES_tradnl" sz="120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</a:txBody>
                  <a:tcPr marL="18296" marR="13564" marT="22713" marB="13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634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06"/>
            <a:ext cx="9144003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03"/>
          <p:cNvSpPr txBox="1"/>
          <p:nvPr/>
        </p:nvSpPr>
        <p:spPr>
          <a:xfrm>
            <a:off x="683373" y="201150"/>
            <a:ext cx="78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AAB61-DAF9-E74F-9B48-A633031AF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" y="1187119"/>
            <a:ext cx="9136673" cy="4604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80C39D-F976-3B4E-8082-6017F7517BC5}"/>
              </a:ext>
            </a:extLst>
          </p:cNvPr>
          <p:cNvSpPr txBox="1"/>
          <p:nvPr/>
        </p:nvSpPr>
        <p:spPr>
          <a:xfrm>
            <a:off x="2975810" y="5193614"/>
            <a:ext cx="3192379" cy="1569660"/>
          </a:xfrm>
          <a:prstGeom prst="rect">
            <a:avLst/>
          </a:prstGeom>
          <a:solidFill>
            <a:srgbClr val="104D7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01879-4B6A-994E-B94E-43B4CC25C8F5}"/>
              </a:ext>
            </a:extLst>
          </p:cNvPr>
          <p:cNvSpPr txBox="1"/>
          <p:nvPr/>
        </p:nvSpPr>
        <p:spPr>
          <a:xfrm>
            <a:off x="1097290" y="2141255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(VRPA)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F787BD-33AE-6746-A771-295D0A66ABBF}"/>
              </a:ext>
            </a:extLst>
          </p:cNvPr>
          <p:cNvSpPr txBox="1"/>
          <p:nvPr/>
        </p:nvSpPr>
        <p:spPr>
          <a:xfrm>
            <a:off x="731914" y="2899992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Adolescencia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E123A-96DB-9745-BE8B-63BDCD7EEE6D}"/>
              </a:ext>
            </a:extLst>
          </p:cNvPr>
          <p:cNvSpPr txBox="1"/>
          <p:nvPr/>
        </p:nvSpPr>
        <p:spPr>
          <a:xfrm>
            <a:off x="645099" y="3643306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43BF2B-92C3-3049-BDC9-EBD8B77204D2}"/>
              </a:ext>
            </a:extLst>
          </p:cNvPr>
          <p:cNvSpPr txBox="1"/>
          <p:nvPr/>
        </p:nvSpPr>
        <p:spPr>
          <a:xfrm>
            <a:off x="645099" y="4452894"/>
            <a:ext cx="261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53048-3370-EF46-BF28-C11419928D28}"/>
              </a:ext>
            </a:extLst>
          </p:cNvPr>
          <p:cNvSpPr txBox="1"/>
          <p:nvPr/>
        </p:nvSpPr>
        <p:spPr>
          <a:xfrm>
            <a:off x="731914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666697-242F-F248-9485-17F631D982FF}"/>
              </a:ext>
            </a:extLst>
          </p:cNvPr>
          <p:cNvSpPr txBox="1"/>
          <p:nvPr/>
        </p:nvSpPr>
        <p:spPr>
          <a:xfrm>
            <a:off x="7005059" y="4418350"/>
            <a:ext cx="261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Ancianidad</a:t>
            </a:r>
            <a:r>
              <a:rPr lang="en-US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DDE92-3578-AE4B-B8CD-011D3B70A3F1}"/>
              </a:ext>
            </a:extLst>
          </p:cNvPr>
          <p:cNvSpPr txBox="1"/>
          <p:nvPr/>
        </p:nvSpPr>
        <p:spPr>
          <a:xfrm>
            <a:off x="6414602" y="3640493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Jubilación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F6243D-B20A-4541-8C45-E02CB46B4CF8}"/>
              </a:ext>
            </a:extLst>
          </p:cNvPr>
          <p:cNvSpPr txBox="1"/>
          <p:nvPr/>
        </p:nvSpPr>
        <p:spPr>
          <a:xfrm>
            <a:off x="5921277" y="2910984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Nido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vacío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61AA09-0E54-3E4E-A16F-229EFB0ED9B1}"/>
              </a:ext>
            </a:extLst>
          </p:cNvPr>
          <p:cNvSpPr txBox="1"/>
          <p:nvPr/>
        </p:nvSpPr>
        <p:spPr>
          <a:xfrm>
            <a:off x="5429325" y="2148028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Madurez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29E3C3-1145-BA45-929D-41B96AA2D7AE}"/>
              </a:ext>
            </a:extLst>
          </p:cNvPr>
          <p:cNvSpPr txBox="1"/>
          <p:nvPr/>
        </p:nvSpPr>
        <p:spPr>
          <a:xfrm>
            <a:off x="3146620" y="1455393"/>
            <a:ext cx="294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Primordial/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Estancamiento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9951E6-E219-EF45-B0AB-649E73691A91}"/>
              </a:ext>
            </a:extLst>
          </p:cNvPr>
          <p:cNvSpPr txBox="1"/>
          <p:nvPr/>
        </p:nvSpPr>
        <p:spPr>
          <a:xfrm>
            <a:off x="7069228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(---a)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9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102198"/>
              </p:ext>
            </p:extLst>
          </p:nvPr>
        </p:nvGraphicFramePr>
        <p:xfrm>
          <a:off x="0" y="1"/>
          <a:ext cx="9143999" cy="6857998"/>
        </p:xfrm>
        <a:graphic>
          <a:graphicData uri="http://schemas.openxmlformats.org/drawingml/2006/table">
            <a:tbl>
              <a:tblPr firstRow="1" firstCol="1" bandRow="1"/>
              <a:tblGrid>
                <a:gridCol w="6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7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40957">
                <a:tc>
                  <a:txBody>
                    <a:bodyPr/>
                    <a:lstStyle/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Fila 1</a:t>
                      </a:r>
                      <a:endParaRPr lang="es-ES_tradnl" sz="120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Actitud positiva, de apoyo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incertidumbre de las demandas futuras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Un visionario con alto nivel de compromiso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Un firme sentido de misión y propósito en cada miembro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Alto nivel de “propiedad”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Alta visibilidad y de entendimiento del propósito y la misión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Todos los ministerios  de la iglesia tienen un propósito común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Disminución del entendimiento del propósito 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miembros nuevos no perciben el propósito de la iglesia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pierde el propósito 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miembros no cumplen el propósito de la iglesia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972">
                <a:tc>
                  <a:txBody>
                    <a:bodyPr/>
                    <a:lstStyle/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Fila 2</a:t>
                      </a:r>
                      <a:endParaRPr lang="es-ES_tradnl" sz="120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dependencia mutua requiere que todos estén involucrados o que se retiren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Todos deben participar y están dispuestos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Alto porcentaje del tiempo e identidad de las personas dedicado a la iglesia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encuentran voluntarios fácilmente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nuevos miembros encuentran con rapidez un lugar para involucrarse 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Alto nivel de entusiasmo entre los miembros por participar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miembros suponen que otros harán el trabajo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Más personal pagado para “mejorar” los ministerios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miembros originales sienten: “Hemos hecho nuestra parte”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eliminan programas por falta de participación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Es difícil encontrar voluntarios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10% de los miembros hace 90% del trabajo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3238">
                <a:tc>
                  <a:txBody>
                    <a:bodyPr/>
                    <a:lstStyle/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Fila 3</a:t>
                      </a:r>
                      <a:endParaRPr lang="es-ES_tradnl" sz="120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necesita un mínimo de organización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Hay espontaneidad en la toma de decisiones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función del ministerio determina la forma.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crea estructura en respuesta a necesidades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forman tradiciones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crean programas nuevos para responder a necesidades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comienza a delegar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crean nuevos roles y responsabilidades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añaden pocos programas nuevos 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Formas de ministerios comienzan a determinar función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estructura crea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necesidades en vez de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responder a las necesidades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Programas suprimidos por falta de fondos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meta principal es la preservación / sobrevivir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675">
                <a:tc>
                  <a:txBody>
                    <a:bodyPr/>
                    <a:lstStyle/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Fila 4</a:t>
                      </a:r>
                      <a:endParaRPr lang="es-ES_tradnl" sz="120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miembros son receptivos 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objetivos son cumplidos prontamente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El cambio es adoptado y asimilado con facilidad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Hay sugerencias desde todos los niveles de la membrecía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toman en serio las nuevas propuestas 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líderes de la iglesia se responsabilizan por el inicio y la implementación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proponen pocos cambios 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Se consideran pocos cambios que se aparten radicalmente de lo establecido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“Nunca lo hemos hecho de esa manera”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Con frecuencia se anotan las razones de lo que no se puede hacer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4834">
                <a:tc>
                  <a:txBody>
                    <a:bodyPr/>
                    <a:lstStyle/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Fila 5</a:t>
                      </a:r>
                      <a:endParaRPr lang="es-ES_tradnl" sz="120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moral es alta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autoestima está en el proceso de ser formulada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moral es más alta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autoestima es afectada fácilmente por las circunstancias y los éxitos/fallas a corto plazo.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moral está en su nivel más alto 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autoestima está a su nivel más alto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confianza que las metas son alcanzables es contagiosa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moral se polariza en grupos de alta o baja</a:t>
                      </a:r>
                    </a:p>
                    <a:p>
                      <a:pPr mar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autoestima desarrolla incertidumbres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Pocos tiene la moral alta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Los líderes se frustran por no saber cómo detener la declinación</a:t>
                      </a: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endParaRPr lang="es-ES_tradnl" sz="95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Times New Roman" charset="0"/>
                      </a:endParaRPr>
                    </a:p>
                    <a:p>
                      <a:pPr marL="0" lvl="0" indent="9144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charset="0"/>
                        <a:buChar char="♦"/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Times New Roman" charset="0"/>
                        </a:rPr>
                        <a:t>La autoestima declina</a:t>
                      </a:r>
                    </a:p>
                  </a:txBody>
                  <a:tcPr marL="18296" marR="13564" marT="22713" marB="13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22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TOTAL</a:t>
                      </a:r>
                      <a:endParaRPr lang="es-ES_tradnl" sz="1200" baseline="0" noProof="0" dirty="0">
                        <a:solidFill>
                          <a:srgbClr val="231F20"/>
                        </a:solidFill>
                        <a:effectLst/>
                        <a:latin typeface="Franklin Gothic Book" charset="0"/>
                        <a:ea typeface="Cambria" charset="0"/>
                        <a:cs typeface="Cambria" charset="0"/>
                      </a:endParaRPr>
                    </a:p>
                  </a:txBody>
                  <a:tcPr marL="18296" marR="13564" marT="22713" marB="13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50" baseline="0" noProof="0" dirty="0">
                          <a:solidFill>
                            <a:srgbClr val="231F20"/>
                          </a:solidFill>
                          <a:effectLst/>
                          <a:latin typeface="Franklin Gothic Book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18296" marR="13564" marT="22713" marB="13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6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06"/>
            <a:ext cx="9144003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215">
            <a:extLst>
              <a:ext uri="{FF2B5EF4-FFF2-40B4-BE49-F238E27FC236}">
                <a16:creationId xmlns:a16="http://schemas.microsoft.com/office/drawing/2014/main" id="{930B2452-36B1-C74C-AFC9-156DD2AD09DA}"/>
              </a:ext>
            </a:extLst>
          </p:cNvPr>
          <p:cNvSpPr/>
          <p:nvPr/>
        </p:nvSpPr>
        <p:spPr>
          <a:xfrm>
            <a:off x="0" y="184934"/>
            <a:ext cx="914761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9000" b="1">
                <a:solidFill>
                  <a:srgbClr val="FFFFFF"/>
                </a:solidFill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algn="ctr" defTabSz="412750" hangingPunct="0"/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sz="3600" kern="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FFA86-F0A4-284B-B0F5-418BFFB41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6945"/>
            <a:ext cx="9144000" cy="5761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3932C-2512-1B46-A529-B627FD2BF6ED}"/>
              </a:ext>
            </a:extLst>
          </p:cNvPr>
          <p:cNvSpPr txBox="1"/>
          <p:nvPr/>
        </p:nvSpPr>
        <p:spPr>
          <a:xfrm>
            <a:off x="2069431" y="1540042"/>
            <a:ext cx="380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B3D67D-AC61-F44B-A1C7-1E70FCAD885A}"/>
              </a:ext>
            </a:extLst>
          </p:cNvPr>
          <p:cNvSpPr txBox="1"/>
          <p:nvPr/>
        </p:nvSpPr>
        <p:spPr>
          <a:xfrm>
            <a:off x="3312694" y="2539728"/>
            <a:ext cx="440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vision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anterior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D196AA-E9DF-0041-98E5-2C394E19B496}"/>
              </a:ext>
            </a:extLst>
          </p:cNvPr>
          <p:cNvSpPr txBox="1"/>
          <p:nvPr/>
        </p:nvSpPr>
        <p:spPr>
          <a:xfrm>
            <a:off x="4331368" y="3506045"/>
            <a:ext cx="380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1A84BC-48D3-3840-B6C5-4B0B90021584}"/>
              </a:ext>
            </a:extLst>
          </p:cNvPr>
          <p:cNvSpPr txBox="1"/>
          <p:nvPr/>
        </p:nvSpPr>
        <p:spPr>
          <a:xfrm>
            <a:off x="5871410" y="4472362"/>
            <a:ext cx="2141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externa</a:t>
            </a:r>
          </a:p>
        </p:txBody>
      </p:sp>
    </p:spTree>
    <p:extLst>
      <p:ext uri="{BB962C8B-B14F-4D97-AF65-F5344CB8AC3E}">
        <p14:creationId xmlns:p14="http://schemas.microsoft.com/office/powerpoint/2010/main" val="56725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39958"/>
            <a:ext cx="9115043" cy="330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216"/>
          <p:cNvSpPr/>
          <p:nvPr/>
        </p:nvSpPr>
        <p:spPr>
          <a:xfrm>
            <a:off x="1023052" y="5979184"/>
            <a:ext cx="2766783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 algn="ctr" defTabSz="412750" hangingPunct="0"/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endParaRPr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215"/>
          <p:cNvSpPr/>
          <p:nvPr/>
        </p:nvSpPr>
        <p:spPr>
          <a:xfrm>
            <a:off x="-32576" y="482736"/>
            <a:ext cx="914761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9000" b="1">
                <a:solidFill>
                  <a:srgbClr val="FFFFFF"/>
                </a:solidFill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algn="ctr" defTabSz="412750" hangingPunct="0"/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sz="3600" kern="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22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39958"/>
            <a:ext cx="9115043" cy="330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216"/>
          <p:cNvSpPr/>
          <p:nvPr/>
        </p:nvSpPr>
        <p:spPr>
          <a:xfrm>
            <a:off x="1023052" y="5979184"/>
            <a:ext cx="2766783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 algn="ctr" defTabSz="412750" hangingPunct="0"/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endParaRPr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216"/>
          <p:cNvSpPr/>
          <p:nvPr/>
        </p:nvSpPr>
        <p:spPr>
          <a:xfrm>
            <a:off x="5069359" y="5341374"/>
            <a:ext cx="2430152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 algn="ctr" defTabSz="412750" hangingPunct="0"/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llamado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12750" hangingPunct="0"/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llegar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ALLÁ</a:t>
            </a:r>
            <a:endParaRPr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215"/>
          <p:cNvSpPr/>
          <p:nvPr/>
        </p:nvSpPr>
        <p:spPr>
          <a:xfrm>
            <a:off x="-32576" y="482736"/>
            <a:ext cx="914761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9000" b="1">
                <a:solidFill>
                  <a:srgbClr val="FFFFFF"/>
                </a:solidFill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algn="ctr" defTabSz="412750" hangingPunct="0"/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sz="3600" kern="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7603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39958"/>
            <a:ext cx="9115043" cy="330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217"/>
          <p:cNvSpPr/>
          <p:nvPr/>
        </p:nvSpPr>
        <p:spPr>
          <a:xfrm>
            <a:off x="2687560" y="1471070"/>
            <a:ext cx="2739945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 algn="ctr" defTabSz="412750" hangingPunct="0"/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Salto de Fe</a:t>
            </a:r>
            <a:endParaRPr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40370" y="2014809"/>
            <a:ext cx="0" cy="1554480"/>
          </a:xfrm>
          <a:prstGeom prst="straightConnector1">
            <a:avLst/>
          </a:prstGeom>
          <a:noFill/>
          <a:ln w="14605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Shape 216"/>
          <p:cNvSpPr/>
          <p:nvPr/>
        </p:nvSpPr>
        <p:spPr>
          <a:xfrm>
            <a:off x="1023052" y="5979184"/>
            <a:ext cx="2766783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 algn="ctr" defTabSz="412750" hangingPunct="0"/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endParaRPr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216"/>
          <p:cNvSpPr/>
          <p:nvPr/>
        </p:nvSpPr>
        <p:spPr>
          <a:xfrm>
            <a:off x="5069359" y="5341374"/>
            <a:ext cx="2430152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 algn="ctr" defTabSz="412750" hangingPunct="0"/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llamado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12750" hangingPunct="0"/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llegar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ALLÁ</a:t>
            </a:r>
            <a:endParaRPr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215"/>
          <p:cNvSpPr/>
          <p:nvPr/>
        </p:nvSpPr>
        <p:spPr>
          <a:xfrm>
            <a:off x="-32576" y="482736"/>
            <a:ext cx="914761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9000" b="1">
                <a:solidFill>
                  <a:srgbClr val="FFFFFF"/>
                </a:solidFill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algn="ctr" defTabSz="412750" hangingPunct="0"/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sz="3600" kern="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5951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39958"/>
            <a:ext cx="9115043" cy="330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216"/>
          <p:cNvSpPr/>
          <p:nvPr/>
        </p:nvSpPr>
        <p:spPr>
          <a:xfrm>
            <a:off x="2321942" y="4016737"/>
            <a:ext cx="3208298" cy="926779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1200000"/>
            </a:camera>
            <a:lightRig rig="threePt" dir="t"/>
          </a:scene3d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prstTxWarp prst="textArchUp">
              <a:avLst/>
            </a:prstTxWarp>
            <a:noAutofit/>
          </a:bodyPr>
          <a:lstStyle>
            <a:lvl1pPr>
              <a:defRPr sz="60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 algn="ctr" defTabSz="412750" hangingPunct="0"/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Puente de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esperanza</a:t>
            </a:r>
            <a:endParaRPr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217"/>
          <p:cNvSpPr/>
          <p:nvPr/>
        </p:nvSpPr>
        <p:spPr>
          <a:xfrm>
            <a:off x="2687560" y="1471070"/>
            <a:ext cx="2739945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 algn="ctr" defTabSz="412750" hangingPunct="0"/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Salto de Fe</a:t>
            </a:r>
            <a:endParaRPr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40370" y="2014809"/>
            <a:ext cx="0" cy="1554480"/>
          </a:xfrm>
          <a:prstGeom prst="straightConnector1">
            <a:avLst/>
          </a:prstGeom>
          <a:noFill/>
          <a:ln w="14605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Shape 216"/>
          <p:cNvSpPr/>
          <p:nvPr/>
        </p:nvSpPr>
        <p:spPr>
          <a:xfrm>
            <a:off x="1023052" y="5979184"/>
            <a:ext cx="2766783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 algn="ctr" defTabSz="412750" hangingPunct="0"/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endParaRPr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216"/>
          <p:cNvSpPr/>
          <p:nvPr/>
        </p:nvSpPr>
        <p:spPr>
          <a:xfrm>
            <a:off x="5069359" y="5341374"/>
            <a:ext cx="2430152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 algn="ctr" defTabSz="412750" hangingPunct="0"/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llamado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12750" hangingPunct="0"/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llegar</a:t>
            </a:r>
            <a:r>
              <a:rPr lang="en-US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ALLÁ</a:t>
            </a:r>
            <a:endParaRPr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215"/>
          <p:cNvSpPr/>
          <p:nvPr/>
        </p:nvSpPr>
        <p:spPr>
          <a:xfrm>
            <a:off x="-32576" y="482736"/>
            <a:ext cx="914761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9000" b="1">
                <a:solidFill>
                  <a:srgbClr val="FFFFFF"/>
                </a:solidFill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algn="ctr" defTabSz="412750" hangingPunct="0"/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kern="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sz="3600" kern="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49185" y="3220437"/>
            <a:ext cx="1353317" cy="1069394"/>
          </a:xfrm>
          <a:prstGeom prst="straightConnector1">
            <a:avLst/>
          </a:prstGeom>
          <a:noFill/>
          <a:ln w="14605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4490229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259209"/>
            <a:ext cx="9144000" cy="68649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125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PASOS PARA INICIAR EL CAMBIO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8501" y="1714500"/>
            <a:ext cx="81914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4314" indent="-464314" eaLnBrk="1" hangingPunct="1">
              <a:buClr>
                <a:srgbClr val="0E4973"/>
              </a:buClr>
              <a:buFont typeface="+mj-lt"/>
              <a:buAutoNum type="arabicPeriod"/>
            </a:pP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Explore la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verdadera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urgencia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464314" indent="-464314" eaLnBrk="1" hangingPunct="1">
              <a:buClr>
                <a:srgbClr val="0E4973"/>
              </a:buClr>
              <a:buFont typeface="+mj-lt"/>
              <a:buAutoNum type="arabicPeriod"/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b="1" i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0589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8501" y="1714500"/>
            <a:ext cx="81914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4314" indent="-464314" eaLnBrk="1" hangingPunct="1">
              <a:buClr>
                <a:srgbClr val="0E4973"/>
              </a:buClr>
              <a:buFont typeface="+mj-lt"/>
              <a:buAutoNum type="arabicPeriod"/>
            </a:pP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Explore la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verdadera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urgencia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95331" lvl="1" indent="-476231" eaLnBrk="1" hangingPunct="1">
              <a:buClr>
                <a:srgbClr val="0E4973"/>
              </a:buClr>
              <a:buFont typeface="Arial" charset="0"/>
              <a:buChar char="•"/>
            </a:pP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Misión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mejor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que la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supervivencia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464314" indent="-464314" eaLnBrk="1" hangingPunct="1">
              <a:buClr>
                <a:srgbClr val="0E4973"/>
              </a:buClr>
              <a:buFont typeface="+mj-lt"/>
              <a:buAutoNum type="arabicPeriod"/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b="1" i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81D78-B131-2345-A8DE-0A74CBA3103D}"/>
              </a:ext>
            </a:extLst>
          </p:cNvPr>
          <p:cNvSpPr txBox="1"/>
          <p:nvPr/>
        </p:nvSpPr>
        <p:spPr>
          <a:xfrm>
            <a:off x="0" y="259209"/>
            <a:ext cx="9144000" cy="68649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125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PASOS PARA INICIAR EL CAMBIO</a:t>
            </a:r>
          </a:p>
        </p:txBody>
      </p:sp>
    </p:spTree>
    <p:extLst>
      <p:ext uri="{BB962C8B-B14F-4D97-AF65-F5344CB8AC3E}">
        <p14:creationId xmlns:p14="http://schemas.microsoft.com/office/powerpoint/2010/main" val="300425489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8501" y="1714500"/>
            <a:ext cx="81914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4314" indent="-464314" eaLnBrk="1" hangingPunct="1">
              <a:buClr>
                <a:srgbClr val="0E4973"/>
              </a:buClr>
              <a:buFont typeface="+mj-lt"/>
              <a:buAutoNum type="arabicPeriod"/>
            </a:pP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Explore la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verdadera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urgencia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95331" lvl="1" indent="-476231" eaLnBrk="1" hangingPunct="1">
              <a:buClr>
                <a:srgbClr val="0E4973"/>
              </a:buClr>
              <a:buFont typeface="Arial" charset="0"/>
              <a:buChar char="•"/>
            </a:pP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Misión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mejor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que la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supervivencia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95331" lvl="1" indent="-476231" eaLnBrk="1" hangingPunct="1">
              <a:buClr>
                <a:srgbClr val="0E4973"/>
              </a:buClr>
              <a:buFont typeface="Arial" charset="0"/>
              <a:buChar char="•"/>
            </a:pP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 </a:t>
            </a:r>
            <a:r>
              <a:rPr lang="en-US" altLang="en-US" sz="30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fervor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por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urgencia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única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	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razón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más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poderoso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que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equipo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  		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acepte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el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cambio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464314" indent="-464314" eaLnBrk="1" hangingPunct="1">
              <a:buClr>
                <a:srgbClr val="0E4973"/>
              </a:buClr>
              <a:buFont typeface="+mj-lt"/>
              <a:buAutoNum type="arabicPeriod"/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b="1" i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2849F-C4B0-7348-BCF7-B4DF5000E520}"/>
              </a:ext>
            </a:extLst>
          </p:cNvPr>
          <p:cNvSpPr txBox="1"/>
          <p:nvPr/>
        </p:nvSpPr>
        <p:spPr>
          <a:xfrm>
            <a:off x="0" y="259209"/>
            <a:ext cx="9144000" cy="68649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125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PASOS PARA INICIAR EL CAMBIO</a:t>
            </a:r>
          </a:p>
        </p:txBody>
      </p:sp>
    </p:spTree>
    <p:extLst>
      <p:ext uri="{BB962C8B-B14F-4D97-AF65-F5344CB8AC3E}">
        <p14:creationId xmlns:p14="http://schemas.microsoft.com/office/powerpoint/2010/main" val="168621565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8501" y="1714500"/>
            <a:ext cx="81914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4314" indent="-464314" eaLnBrk="1" hangingPunct="1">
              <a:buClr>
                <a:srgbClr val="0E4973"/>
              </a:buClr>
              <a:buFont typeface="+mj-lt"/>
              <a:buAutoNum type="arabicPeriod"/>
            </a:pP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Explore la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verdadera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urgencia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95331" lvl="1" indent="-476231" eaLnBrk="1" hangingPunct="1">
              <a:buClr>
                <a:srgbClr val="0E4973"/>
              </a:buClr>
              <a:buFont typeface="Arial" charset="0"/>
              <a:buChar char="•"/>
            </a:pP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Misión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mejor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que la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supervivencia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95331" lvl="1" indent="-476231" eaLnBrk="1" hangingPunct="1">
              <a:buClr>
                <a:srgbClr val="0E4973"/>
              </a:buClr>
              <a:buFont typeface="Arial" charset="0"/>
              <a:buChar char="•"/>
            </a:pP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 </a:t>
            </a:r>
            <a:r>
              <a:rPr lang="en-US" altLang="en-US" sz="30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fervor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por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urgencia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única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	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razón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más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poderoso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que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equipo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  		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acepte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el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cambio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464314" indent="-464314" eaLnBrk="1" hangingPunct="1">
              <a:buClr>
                <a:srgbClr val="0E4973"/>
              </a:buClr>
              <a:buFont typeface="+mj-lt"/>
              <a:buAutoNum type="arabicPeriod"/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64314" indent="-464314" eaLnBrk="1" hangingPunct="1">
              <a:buClr>
                <a:srgbClr val="0E4973"/>
              </a:buClr>
              <a:buFont typeface="+mj-lt"/>
              <a:buAutoNum type="arabicPeriod"/>
            </a:pP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Organice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el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equipo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adecuado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b="1" i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E9147-948D-A54A-81D9-DBDF8910452D}"/>
              </a:ext>
            </a:extLst>
          </p:cNvPr>
          <p:cNvSpPr txBox="1"/>
          <p:nvPr/>
        </p:nvSpPr>
        <p:spPr>
          <a:xfrm>
            <a:off x="0" y="259209"/>
            <a:ext cx="9144000" cy="68649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125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PASOS PARA INICIAR EL CAMBIO</a:t>
            </a:r>
          </a:p>
        </p:txBody>
      </p:sp>
    </p:spTree>
    <p:extLst>
      <p:ext uri="{BB962C8B-B14F-4D97-AF65-F5344CB8AC3E}">
        <p14:creationId xmlns:p14="http://schemas.microsoft.com/office/powerpoint/2010/main" val="283354251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8501" y="1714500"/>
            <a:ext cx="81914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4314" indent="-464314" eaLnBrk="1" hangingPunct="1">
              <a:buClr>
                <a:srgbClr val="0E4973"/>
              </a:buClr>
              <a:buFont typeface="+mj-lt"/>
              <a:buAutoNum type="arabicPeriod"/>
            </a:pP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Explore la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verdadera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urgencia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95331" lvl="1" indent="-476231" eaLnBrk="1" hangingPunct="1">
              <a:buClr>
                <a:srgbClr val="0E4973"/>
              </a:buClr>
              <a:buFont typeface="Arial" charset="0"/>
              <a:buChar char="•"/>
            </a:pP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Misión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mejor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que la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supervivencia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95331" lvl="1" indent="-476231" eaLnBrk="1" hangingPunct="1">
              <a:buClr>
                <a:srgbClr val="0E4973"/>
              </a:buClr>
              <a:buFont typeface="Arial" charset="0"/>
              <a:buChar char="•"/>
            </a:pP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 </a:t>
            </a:r>
            <a:r>
              <a:rPr lang="en-US" altLang="en-US" sz="30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fervor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por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urgencia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única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	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razón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más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poderoso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que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equipo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  		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acepte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el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cambio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464314" indent="-464314" eaLnBrk="1" hangingPunct="1">
              <a:buClr>
                <a:srgbClr val="0E4973"/>
              </a:buClr>
              <a:buFont typeface="+mj-lt"/>
              <a:buAutoNum type="arabicPeriod"/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64314" indent="-464314" eaLnBrk="1" hangingPunct="1">
              <a:buClr>
                <a:srgbClr val="0E4973"/>
              </a:buClr>
              <a:buFont typeface="+mj-lt"/>
              <a:buAutoNum type="arabicPeriod"/>
            </a:pP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Organice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el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equipo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adecuado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marL="1095331" lvl="1" indent="-476231" eaLnBrk="1" hangingPunct="1">
              <a:buClr>
                <a:srgbClr val="0E4973"/>
              </a:buClr>
              <a:buFont typeface="Arial" charset="0"/>
              <a:buChar char="•"/>
            </a:pP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Personas que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preocupen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suenen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crean</a:t>
            </a:r>
            <a:r>
              <a:rPr lang="en-US" altLang="en-US" sz="3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altLang="en-US" sz="30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piensen</a:t>
            </a:r>
            <a:endParaRPr lang="en-US" altLang="en-US" sz="3000" b="1" u="sng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0E4973"/>
              </a:buClr>
            </a:pPr>
            <a:endParaRPr lang="en-US" altLang="en-US" sz="3000" b="1" i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68B6F-C095-EE45-B839-12409AC30D18}"/>
              </a:ext>
            </a:extLst>
          </p:cNvPr>
          <p:cNvSpPr txBox="1"/>
          <p:nvPr/>
        </p:nvSpPr>
        <p:spPr>
          <a:xfrm>
            <a:off x="0" y="259209"/>
            <a:ext cx="9144000" cy="68649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125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PASOS PARA INICIAR EL CAMBIO</a:t>
            </a:r>
          </a:p>
        </p:txBody>
      </p:sp>
    </p:spTree>
    <p:extLst>
      <p:ext uri="{BB962C8B-B14F-4D97-AF65-F5344CB8AC3E}">
        <p14:creationId xmlns:p14="http://schemas.microsoft.com/office/powerpoint/2010/main" val="199367596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949" y="511091"/>
            <a:ext cx="86534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ISIÓN</a:t>
            </a:r>
          </a:p>
          <a:p>
            <a:pPr lvl="0"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Visión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la actual comprensión del futuro que Dios prefiere para una congregación que ha sido establecida por el liderazgo y es posesión de los miembros.</a:t>
            </a:r>
            <a:endParaRPr lang="es-ES_tradnl" sz="1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endParaRPr lang="es-ES_tradnl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endParaRPr lang="es-ES_tradnl" sz="1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8366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8" y="-62715"/>
            <a:ext cx="91440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6529" y="1587500"/>
            <a:ext cx="807647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4314" indent="-464314" eaLnBrk="1" hangingPunct="1">
              <a:lnSpc>
                <a:spcPct val="120000"/>
              </a:lnSpc>
              <a:spcAft>
                <a:spcPts val="1500"/>
              </a:spcAft>
              <a:buClr>
                <a:srgbClr val="0E4973"/>
              </a:buClr>
              <a:buFont typeface="+mj-lt"/>
              <a:buAutoNum type="arabicPeriod" startAt="3"/>
            </a:pP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Haga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mejores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preguntas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667" b="1" i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51D25-2532-7D43-A31C-24DBD538F7BD}"/>
              </a:ext>
            </a:extLst>
          </p:cNvPr>
          <p:cNvSpPr txBox="1"/>
          <p:nvPr/>
        </p:nvSpPr>
        <p:spPr>
          <a:xfrm>
            <a:off x="0" y="259209"/>
            <a:ext cx="9144000" cy="68649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125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PASOS PARA INICIAR EL CAMBIO</a:t>
            </a:r>
          </a:p>
        </p:txBody>
      </p:sp>
    </p:spTree>
    <p:extLst>
      <p:ext uri="{BB962C8B-B14F-4D97-AF65-F5344CB8AC3E}">
        <p14:creationId xmlns:p14="http://schemas.microsoft.com/office/powerpoint/2010/main" val="134058161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8" y="-62715"/>
            <a:ext cx="91440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6529" y="1587500"/>
            <a:ext cx="807647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4314" indent="-464314" eaLnBrk="1" hangingPunct="1">
              <a:lnSpc>
                <a:spcPct val="120000"/>
              </a:lnSpc>
              <a:spcAft>
                <a:spcPts val="1500"/>
              </a:spcAft>
              <a:buClr>
                <a:srgbClr val="0E4973"/>
              </a:buClr>
              <a:buFont typeface="+mj-lt"/>
              <a:buAutoNum type="arabicPeriod" startAt="3"/>
            </a:pP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Haga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mejores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preguntas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667" b="1" i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096C2-6E6C-E047-8A7C-4CB5E407C09B}"/>
              </a:ext>
            </a:extLst>
          </p:cNvPr>
          <p:cNvSpPr txBox="1"/>
          <p:nvPr/>
        </p:nvSpPr>
        <p:spPr>
          <a:xfrm>
            <a:off x="0" y="259209"/>
            <a:ext cx="9144000" cy="68649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125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PASOS PARA INICIAR EL CAMBIO</a:t>
            </a:r>
          </a:p>
        </p:txBody>
      </p:sp>
    </p:spTree>
    <p:extLst>
      <p:ext uri="{BB962C8B-B14F-4D97-AF65-F5344CB8AC3E}">
        <p14:creationId xmlns:p14="http://schemas.microsoft.com/office/powerpoint/2010/main" val="321348296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8" y="-62715"/>
            <a:ext cx="91440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6529" y="1587500"/>
            <a:ext cx="807647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4314" indent="-464314" eaLnBrk="1" hangingPunct="1">
              <a:lnSpc>
                <a:spcPct val="120000"/>
              </a:lnSpc>
              <a:spcAft>
                <a:spcPts val="1500"/>
              </a:spcAft>
              <a:buClr>
                <a:srgbClr val="0E4973"/>
              </a:buClr>
              <a:buFont typeface="+mj-lt"/>
              <a:buAutoNum type="arabicPeriod" startAt="3"/>
            </a:pP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Haga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mejores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preguntas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ser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para 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cumplamos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nuestro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667" b="1" i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7D814-93D4-D24E-8B99-B64B8CB4FC7A}"/>
              </a:ext>
            </a:extLst>
          </p:cNvPr>
          <p:cNvSpPr txBox="1"/>
          <p:nvPr/>
        </p:nvSpPr>
        <p:spPr>
          <a:xfrm>
            <a:off x="0" y="259209"/>
            <a:ext cx="9144000" cy="68649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125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PASOS PARA INICIAR EL CAMBIO</a:t>
            </a:r>
          </a:p>
        </p:txBody>
      </p:sp>
    </p:spTree>
    <p:extLst>
      <p:ext uri="{BB962C8B-B14F-4D97-AF65-F5344CB8AC3E}">
        <p14:creationId xmlns:p14="http://schemas.microsoft.com/office/powerpoint/2010/main" val="362644770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8" y="-62715"/>
            <a:ext cx="91440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6529" y="1587500"/>
            <a:ext cx="807647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4314" indent="-464314" eaLnBrk="1" hangingPunct="1">
              <a:lnSpc>
                <a:spcPct val="120000"/>
              </a:lnSpc>
              <a:spcAft>
                <a:spcPts val="1500"/>
              </a:spcAft>
              <a:buClr>
                <a:srgbClr val="0E4973"/>
              </a:buClr>
              <a:buFont typeface="+mj-lt"/>
              <a:buAutoNum type="arabicPeriod" startAt="3"/>
            </a:pP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Haga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mejores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preguntas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ser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para 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cumplamos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nuestro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pasos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daremos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para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cumplir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	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667" b="1" i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9BB85-EE9E-894A-B156-1D4263735F10}"/>
              </a:ext>
            </a:extLst>
          </p:cNvPr>
          <p:cNvSpPr txBox="1"/>
          <p:nvPr/>
        </p:nvSpPr>
        <p:spPr>
          <a:xfrm>
            <a:off x="0" y="259209"/>
            <a:ext cx="9144000" cy="68649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125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PASOS PARA INICIAR EL CAMBIO</a:t>
            </a:r>
          </a:p>
        </p:txBody>
      </p:sp>
    </p:spTree>
    <p:extLst>
      <p:ext uri="{BB962C8B-B14F-4D97-AF65-F5344CB8AC3E}">
        <p14:creationId xmlns:p14="http://schemas.microsoft.com/office/powerpoint/2010/main" val="126163729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8" y="-62715"/>
            <a:ext cx="91440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6529" y="1587500"/>
            <a:ext cx="807647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4314" indent="-464314" eaLnBrk="1" hangingPunct="1">
              <a:lnSpc>
                <a:spcPct val="120000"/>
              </a:lnSpc>
              <a:spcAft>
                <a:spcPts val="1500"/>
              </a:spcAft>
              <a:buClr>
                <a:srgbClr val="0E4973"/>
              </a:buClr>
              <a:buFont typeface="+mj-lt"/>
              <a:buAutoNum type="arabicPeriod" startAt="3"/>
            </a:pP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Haga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mejores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preguntas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ser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para 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cumplamos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nuestro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pasos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daremos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para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cumplir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	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continuar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haciendo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667" b="1" i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57E02-557F-1F4F-8A24-8DA3CC5B0782}"/>
              </a:ext>
            </a:extLst>
          </p:cNvPr>
          <p:cNvSpPr txBox="1"/>
          <p:nvPr/>
        </p:nvSpPr>
        <p:spPr>
          <a:xfrm>
            <a:off x="0" y="259209"/>
            <a:ext cx="9144000" cy="68649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125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PASOS PARA INICIAR EL CAMBIO</a:t>
            </a:r>
          </a:p>
        </p:txBody>
      </p:sp>
    </p:spTree>
    <p:extLst>
      <p:ext uri="{BB962C8B-B14F-4D97-AF65-F5344CB8AC3E}">
        <p14:creationId xmlns:p14="http://schemas.microsoft.com/office/powerpoint/2010/main" val="56982320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8" y="-62715"/>
            <a:ext cx="91440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6529" y="1587500"/>
            <a:ext cx="807647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4314" indent="-464314" eaLnBrk="1" hangingPunct="1">
              <a:lnSpc>
                <a:spcPct val="120000"/>
              </a:lnSpc>
              <a:spcAft>
                <a:spcPts val="1500"/>
              </a:spcAft>
              <a:buClr>
                <a:srgbClr val="0E4973"/>
              </a:buClr>
              <a:buFont typeface="+mj-lt"/>
              <a:buAutoNum type="arabicPeriod" startAt="3"/>
            </a:pP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Haga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mejores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preguntas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ser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para 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cumplamos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nuestro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pasos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daremos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para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cumplir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	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continuar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haciendo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hacer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otra</a:t>
            </a:r>
            <a:r>
              <a:rPr lang="en-US" altLang="en-US" sz="2667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manera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667" b="1" i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98FD3-ED0F-0E45-85E4-0336A7B7E736}"/>
              </a:ext>
            </a:extLst>
          </p:cNvPr>
          <p:cNvSpPr txBox="1"/>
          <p:nvPr/>
        </p:nvSpPr>
        <p:spPr>
          <a:xfrm>
            <a:off x="0" y="259209"/>
            <a:ext cx="9144000" cy="68649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125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PASOS PARA INICIAR EL CAMBIO</a:t>
            </a:r>
          </a:p>
        </p:txBody>
      </p:sp>
    </p:spTree>
    <p:extLst>
      <p:ext uri="{BB962C8B-B14F-4D97-AF65-F5344CB8AC3E}">
        <p14:creationId xmlns:p14="http://schemas.microsoft.com/office/powerpoint/2010/main" val="227459855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8" y="-62715"/>
            <a:ext cx="91440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6529" y="1587500"/>
            <a:ext cx="807647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4314" indent="-464314" eaLnBrk="1" hangingPunct="1">
              <a:lnSpc>
                <a:spcPct val="120000"/>
              </a:lnSpc>
              <a:spcAft>
                <a:spcPts val="1500"/>
              </a:spcAft>
              <a:buClr>
                <a:srgbClr val="0E4973"/>
              </a:buClr>
              <a:buFont typeface="+mj-lt"/>
              <a:buAutoNum type="arabicPeriod" startAt="3"/>
            </a:pP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Haga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mejores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preguntas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ser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para 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cumplamos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nuestro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pasos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daremos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para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cumplir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	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continuar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haciendo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hacer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otra</a:t>
            </a:r>
            <a:r>
              <a:rPr lang="en-US" altLang="en-US" sz="2667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manera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dejar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hacer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 	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667" b="1" i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1C540-1331-A043-8E99-80DCDB482433}"/>
              </a:ext>
            </a:extLst>
          </p:cNvPr>
          <p:cNvSpPr txBox="1"/>
          <p:nvPr/>
        </p:nvSpPr>
        <p:spPr>
          <a:xfrm>
            <a:off x="0" y="259209"/>
            <a:ext cx="9144000" cy="68649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125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PASOS PARA INICIAR EL CAMBIO</a:t>
            </a:r>
          </a:p>
        </p:txBody>
      </p:sp>
    </p:spTree>
    <p:extLst>
      <p:ext uri="{BB962C8B-B14F-4D97-AF65-F5344CB8AC3E}">
        <p14:creationId xmlns:p14="http://schemas.microsoft.com/office/powerpoint/2010/main" val="128551048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8" y="-62715"/>
            <a:ext cx="91440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6529" y="1587500"/>
            <a:ext cx="807647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4314" indent="-464314" eaLnBrk="1" hangingPunct="1">
              <a:lnSpc>
                <a:spcPct val="120000"/>
              </a:lnSpc>
              <a:spcAft>
                <a:spcPts val="1500"/>
              </a:spcAft>
              <a:buClr>
                <a:srgbClr val="0E4973"/>
              </a:buClr>
              <a:buFont typeface="+mj-lt"/>
              <a:buAutoNum type="arabicPeriod" startAt="3"/>
            </a:pP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Haga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mejores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preguntas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ser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para 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cumplamos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nuestro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Cual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pasos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daremos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para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cumplir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	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continuar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haciendo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hacer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otra</a:t>
            </a:r>
            <a:r>
              <a:rPr lang="en-US" altLang="en-US" sz="2667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manera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¿Que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dejar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hacer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 </a:t>
            </a:r>
          </a:p>
          <a:p>
            <a:pPr marL="1083414" lvl="1" indent="-464314" eaLnBrk="1" hangingPunct="1">
              <a:spcBef>
                <a:spcPts val="833"/>
              </a:spcBef>
              <a:buClr>
                <a:srgbClr val="0E4973"/>
              </a:buClr>
              <a:buFont typeface="Arial" charset="0"/>
              <a:buChar char="•"/>
            </a:pP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2667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Cuando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67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comenzaremos</a:t>
            </a:r>
            <a:r>
              <a:rPr lang="en-US" altLang="en-US" sz="2667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 	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chemeClr val="bg2"/>
              </a:buClr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67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667" b="1" i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39C91-779E-9E44-B939-209241C8C72F}"/>
              </a:ext>
            </a:extLst>
          </p:cNvPr>
          <p:cNvSpPr txBox="1"/>
          <p:nvPr/>
        </p:nvSpPr>
        <p:spPr>
          <a:xfrm>
            <a:off x="0" y="259209"/>
            <a:ext cx="9144000" cy="68649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125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PASOS PARA INICIAR EL CAMBIO</a:t>
            </a:r>
          </a:p>
        </p:txBody>
      </p:sp>
    </p:spTree>
    <p:extLst>
      <p:ext uri="{BB962C8B-B14F-4D97-AF65-F5344CB8AC3E}">
        <p14:creationId xmlns:p14="http://schemas.microsoft.com/office/powerpoint/2010/main" val="4113765126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be 15"/>
          <p:cNvSpPr/>
          <p:nvPr/>
        </p:nvSpPr>
        <p:spPr>
          <a:xfrm>
            <a:off x="593551" y="4231873"/>
            <a:ext cx="8365115" cy="1612068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824038" y="3492773"/>
            <a:ext cx="7123963" cy="1483101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Cube 17"/>
          <p:cNvSpPr/>
          <p:nvPr/>
        </p:nvSpPr>
        <p:spPr>
          <a:xfrm>
            <a:off x="3013793" y="2818221"/>
            <a:ext cx="594544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4122200" y="2075590"/>
            <a:ext cx="483697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Cube 19"/>
          <p:cNvSpPr/>
          <p:nvPr/>
        </p:nvSpPr>
        <p:spPr>
          <a:xfrm>
            <a:off x="5022992" y="1321990"/>
            <a:ext cx="393582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695326" y="5100638"/>
            <a:ext cx="7342187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r>
              <a:rPr lang="en-US" sz="2400" b="1" dirty="0">
                <a:latin typeface="Tw Cen MT" charset="0"/>
              </a:rPr>
              <a:t>NIVEL 1: POSICIÓN</a:t>
            </a:r>
          </a:p>
          <a:p>
            <a:pPr>
              <a:lnSpc>
                <a:spcPts val="2000"/>
              </a:lnSpc>
            </a:pPr>
            <a:r>
              <a:rPr lang="en-US" sz="2400" b="1" dirty="0">
                <a:solidFill>
                  <a:srgbClr val="304A47"/>
                </a:solidFill>
                <a:latin typeface="Tw Cen MT" charset="0"/>
              </a:rPr>
              <a:t>DERECHOS</a:t>
            </a:r>
          </a:p>
          <a:p>
            <a:endParaRPr lang="en-US" sz="2200" dirty="0">
              <a:latin typeface="Tw Cen MT" charset="0"/>
            </a:endParaRPr>
          </a:p>
        </p:txBody>
      </p:sp>
      <p:sp>
        <p:nvSpPr>
          <p:cNvPr id="22" name="TextBox 45"/>
          <p:cNvSpPr txBox="1">
            <a:spLocks noChangeArrowheads="1"/>
          </p:cNvSpPr>
          <p:nvPr/>
        </p:nvSpPr>
        <p:spPr bwMode="auto">
          <a:xfrm>
            <a:off x="1941513" y="4265613"/>
            <a:ext cx="6096000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endParaRPr lang="en-US" sz="2400" b="1" dirty="0">
              <a:solidFill>
                <a:srgbClr val="304A47"/>
              </a:solidFill>
              <a:latin typeface="Tw Cen MT" charset="0"/>
            </a:endParaRPr>
          </a:p>
        </p:txBody>
      </p:sp>
      <p:sp>
        <p:nvSpPr>
          <p:cNvPr id="23" name="TextBox 49"/>
          <p:cNvSpPr txBox="1">
            <a:spLocks noChangeArrowheads="1"/>
          </p:cNvSpPr>
          <p:nvPr/>
        </p:nvSpPr>
        <p:spPr bwMode="auto">
          <a:xfrm>
            <a:off x="3148013" y="3487738"/>
            <a:ext cx="4918075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endParaRPr lang="en-US" sz="2400" b="1" dirty="0">
              <a:solidFill>
                <a:srgbClr val="304A47"/>
              </a:solidFill>
              <a:latin typeface="Tw Cen MT" charset="0"/>
            </a:endParaRPr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>
            <a:off x="4186238" y="2657475"/>
            <a:ext cx="3913187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41029" rIns="0" bIns="41029"/>
          <a:lstStyle/>
          <a:p>
            <a:pPr>
              <a:lnSpc>
                <a:spcPts val="2000"/>
              </a:lnSpc>
            </a:pPr>
            <a:endParaRPr lang="en-US" sz="2200" b="1" dirty="0">
              <a:solidFill>
                <a:srgbClr val="304A47"/>
              </a:solidFill>
              <a:latin typeface="Tw Cen MT" charset="0"/>
            </a:endParaRPr>
          </a:p>
        </p:txBody>
      </p:sp>
      <p:sp>
        <p:nvSpPr>
          <p:cNvPr id="25" name="TextBox 48"/>
          <p:cNvSpPr txBox="1">
            <a:spLocks noChangeArrowheads="1"/>
          </p:cNvSpPr>
          <p:nvPr/>
        </p:nvSpPr>
        <p:spPr bwMode="auto">
          <a:xfrm>
            <a:off x="5157790" y="1881187"/>
            <a:ext cx="291782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41029" rIns="0" bIns="41029"/>
          <a:lstStyle/>
          <a:p>
            <a:pPr>
              <a:lnSpc>
                <a:spcPts val="2000"/>
              </a:lnSpc>
            </a:pPr>
            <a:endParaRPr lang="en-US" sz="2200" b="1" dirty="0">
              <a:solidFill>
                <a:srgbClr val="304A47"/>
              </a:solidFill>
              <a:latin typeface="Tw Cen MT" charset="0"/>
            </a:endParaRPr>
          </a:p>
        </p:txBody>
      </p:sp>
      <p:pic>
        <p:nvPicPr>
          <p:cNvPr id="2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773906" y="230204"/>
            <a:ext cx="759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CINCO NIVELES DE LIDERAZGO</a:t>
            </a:r>
          </a:p>
        </p:txBody>
      </p:sp>
    </p:spTree>
    <p:extLst>
      <p:ext uri="{BB962C8B-B14F-4D97-AF65-F5344CB8AC3E}">
        <p14:creationId xmlns:p14="http://schemas.microsoft.com/office/powerpoint/2010/main" val="1197851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be 15"/>
          <p:cNvSpPr/>
          <p:nvPr/>
        </p:nvSpPr>
        <p:spPr>
          <a:xfrm>
            <a:off x="593551" y="4231873"/>
            <a:ext cx="8365115" cy="1612068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824038" y="3492773"/>
            <a:ext cx="7123963" cy="1483101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Cube 17"/>
          <p:cNvSpPr/>
          <p:nvPr/>
        </p:nvSpPr>
        <p:spPr>
          <a:xfrm>
            <a:off x="3013793" y="2818221"/>
            <a:ext cx="594544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4122200" y="2075590"/>
            <a:ext cx="483697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Cube 19"/>
          <p:cNvSpPr/>
          <p:nvPr/>
        </p:nvSpPr>
        <p:spPr>
          <a:xfrm>
            <a:off x="5022992" y="1321990"/>
            <a:ext cx="393582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695326" y="5100638"/>
            <a:ext cx="7342187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r>
              <a:rPr lang="en-US" sz="2400" b="1" dirty="0">
                <a:latin typeface="Tw Cen MT" charset="0"/>
              </a:rPr>
              <a:t>NIVEL 1: POSICIÓN</a:t>
            </a:r>
          </a:p>
          <a:p>
            <a:pPr>
              <a:lnSpc>
                <a:spcPts val="2000"/>
              </a:lnSpc>
            </a:pPr>
            <a:r>
              <a:rPr lang="en-US" sz="2400" b="1" dirty="0">
                <a:solidFill>
                  <a:srgbClr val="304A47"/>
                </a:solidFill>
                <a:latin typeface="Tw Cen MT" charset="0"/>
              </a:rPr>
              <a:t>DERECHOS</a:t>
            </a:r>
          </a:p>
          <a:p>
            <a:endParaRPr lang="en-US" sz="2200" dirty="0">
              <a:latin typeface="Tw Cen MT" charset="0"/>
            </a:endParaRPr>
          </a:p>
        </p:txBody>
      </p:sp>
      <p:sp>
        <p:nvSpPr>
          <p:cNvPr id="22" name="TextBox 45"/>
          <p:cNvSpPr txBox="1">
            <a:spLocks noChangeArrowheads="1"/>
          </p:cNvSpPr>
          <p:nvPr/>
        </p:nvSpPr>
        <p:spPr bwMode="auto">
          <a:xfrm>
            <a:off x="1941513" y="4265613"/>
            <a:ext cx="6096000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r>
              <a:rPr lang="en-US" sz="2400" b="1" dirty="0">
                <a:latin typeface="Tw Cen MT" charset="0"/>
              </a:rPr>
              <a:t>NIVEL 2: PERMISO</a:t>
            </a:r>
          </a:p>
          <a:p>
            <a:pPr>
              <a:lnSpc>
                <a:spcPts val="2000"/>
              </a:lnSpc>
            </a:pPr>
            <a:r>
              <a:rPr lang="en-US" sz="2400" b="1" dirty="0">
                <a:solidFill>
                  <a:srgbClr val="304A47"/>
                </a:solidFill>
                <a:latin typeface="Tw Cen MT" charset="0"/>
              </a:rPr>
              <a:t>RELACIONES</a:t>
            </a:r>
          </a:p>
        </p:txBody>
      </p:sp>
      <p:sp>
        <p:nvSpPr>
          <p:cNvPr id="23" name="TextBox 49"/>
          <p:cNvSpPr txBox="1">
            <a:spLocks noChangeArrowheads="1"/>
          </p:cNvSpPr>
          <p:nvPr/>
        </p:nvSpPr>
        <p:spPr bwMode="auto">
          <a:xfrm>
            <a:off x="3148013" y="3487738"/>
            <a:ext cx="4918075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endParaRPr lang="en-US" sz="2400" b="1" dirty="0">
              <a:solidFill>
                <a:srgbClr val="304A47"/>
              </a:solidFill>
              <a:latin typeface="Tw Cen MT" charset="0"/>
            </a:endParaRPr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>
            <a:off x="4186238" y="2657475"/>
            <a:ext cx="3913187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41029" rIns="0" bIns="41029"/>
          <a:lstStyle/>
          <a:p>
            <a:pPr>
              <a:lnSpc>
                <a:spcPts val="2000"/>
              </a:lnSpc>
            </a:pPr>
            <a:endParaRPr lang="en-US" sz="2200" b="1" dirty="0">
              <a:solidFill>
                <a:srgbClr val="304A47"/>
              </a:solidFill>
              <a:latin typeface="Tw Cen MT" charset="0"/>
            </a:endParaRPr>
          </a:p>
        </p:txBody>
      </p:sp>
      <p:sp>
        <p:nvSpPr>
          <p:cNvPr id="25" name="TextBox 48"/>
          <p:cNvSpPr txBox="1">
            <a:spLocks noChangeArrowheads="1"/>
          </p:cNvSpPr>
          <p:nvPr/>
        </p:nvSpPr>
        <p:spPr bwMode="auto">
          <a:xfrm>
            <a:off x="5157790" y="1881187"/>
            <a:ext cx="291782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41029" rIns="0" bIns="41029"/>
          <a:lstStyle/>
          <a:p>
            <a:pPr>
              <a:lnSpc>
                <a:spcPts val="2000"/>
              </a:lnSpc>
            </a:pPr>
            <a:endParaRPr lang="en-US" sz="2200" b="1" dirty="0">
              <a:solidFill>
                <a:srgbClr val="304A47"/>
              </a:solidFill>
              <a:latin typeface="Tw Cen MT" charset="0"/>
            </a:endParaRPr>
          </a:p>
        </p:txBody>
      </p:sp>
      <p:pic>
        <p:nvPicPr>
          <p:cNvPr id="2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6FFF92D3-B6A1-CC4B-8BB4-5EDF944C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" y="230204"/>
            <a:ext cx="759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CINCO NIVELES DE LIDERAZGO</a:t>
            </a:r>
          </a:p>
        </p:txBody>
      </p:sp>
    </p:spTree>
    <p:extLst>
      <p:ext uri="{BB962C8B-B14F-4D97-AF65-F5344CB8AC3E}">
        <p14:creationId xmlns:p14="http://schemas.microsoft.com/office/powerpoint/2010/main" val="153288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949" y="511091"/>
            <a:ext cx="86534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ISIÓN</a:t>
            </a:r>
          </a:p>
          <a:p>
            <a:pPr lvl="0"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Visión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la actual comprensión del futuro que Dios prefiere para una congregación que ha sido establecida por el liderazgo y es posesión de los miembros.</a:t>
            </a:r>
            <a:endParaRPr lang="es-ES_tradnl" sz="1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ELACIONES</a:t>
            </a:r>
          </a:p>
          <a:p>
            <a:pPr lvl="0"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Relaciones</a:t>
            </a:r>
            <a:r>
              <a:rPr lang="es-ES_tradnl" sz="20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refiere a las actividades que incluyen a las personas en la vida de la iglesia, como evangelismo, extensión, asimilación, y discipulado.</a:t>
            </a:r>
          </a:p>
          <a:p>
            <a:pPr lvl="0" algn="ctr"/>
            <a:endParaRPr lang="es-ES_tradnl" sz="1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484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be 15"/>
          <p:cNvSpPr/>
          <p:nvPr/>
        </p:nvSpPr>
        <p:spPr>
          <a:xfrm>
            <a:off x="593551" y="4231873"/>
            <a:ext cx="8365115" cy="1612068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824038" y="3492773"/>
            <a:ext cx="7123963" cy="1483101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Cube 17"/>
          <p:cNvSpPr/>
          <p:nvPr/>
        </p:nvSpPr>
        <p:spPr>
          <a:xfrm>
            <a:off x="3013793" y="2818221"/>
            <a:ext cx="594544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4122200" y="2075590"/>
            <a:ext cx="483697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Cube 19"/>
          <p:cNvSpPr/>
          <p:nvPr/>
        </p:nvSpPr>
        <p:spPr>
          <a:xfrm>
            <a:off x="5022992" y="1321990"/>
            <a:ext cx="393582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695326" y="5100638"/>
            <a:ext cx="7342187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r>
              <a:rPr lang="en-US" sz="2400" b="1" dirty="0">
                <a:latin typeface="Tw Cen MT" charset="0"/>
              </a:rPr>
              <a:t>NIVEL 1: POSICIÓN</a:t>
            </a:r>
          </a:p>
          <a:p>
            <a:pPr>
              <a:lnSpc>
                <a:spcPts val="2000"/>
              </a:lnSpc>
            </a:pPr>
            <a:r>
              <a:rPr lang="en-US" sz="2400" b="1" dirty="0">
                <a:solidFill>
                  <a:srgbClr val="304A47"/>
                </a:solidFill>
                <a:latin typeface="Tw Cen MT" charset="0"/>
              </a:rPr>
              <a:t>DERECHOS</a:t>
            </a:r>
          </a:p>
          <a:p>
            <a:endParaRPr lang="en-US" sz="2200" dirty="0">
              <a:latin typeface="Tw Cen MT" charset="0"/>
            </a:endParaRPr>
          </a:p>
        </p:txBody>
      </p:sp>
      <p:sp>
        <p:nvSpPr>
          <p:cNvPr id="22" name="TextBox 45"/>
          <p:cNvSpPr txBox="1">
            <a:spLocks noChangeArrowheads="1"/>
          </p:cNvSpPr>
          <p:nvPr/>
        </p:nvSpPr>
        <p:spPr bwMode="auto">
          <a:xfrm>
            <a:off x="1941513" y="4265613"/>
            <a:ext cx="6096000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r>
              <a:rPr lang="en-US" sz="2400" b="1" dirty="0">
                <a:latin typeface="Tw Cen MT" charset="0"/>
              </a:rPr>
              <a:t>NIVEL 2: PERMISO</a:t>
            </a:r>
          </a:p>
          <a:p>
            <a:pPr>
              <a:lnSpc>
                <a:spcPts val="2000"/>
              </a:lnSpc>
            </a:pPr>
            <a:r>
              <a:rPr lang="en-US" sz="2400" b="1" dirty="0">
                <a:solidFill>
                  <a:srgbClr val="304A47"/>
                </a:solidFill>
                <a:latin typeface="Tw Cen MT" charset="0"/>
              </a:rPr>
              <a:t>RELACIONES</a:t>
            </a:r>
          </a:p>
        </p:txBody>
      </p:sp>
      <p:sp>
        <p:nvSpPr>
          <p:cNvPr id="23" name="TextBox 49"/>
          <p:cNvSpPr txBox="1">
            <a:spLocks noChangeArrowheads="1"/>
          </p:cNvSpPr>
          <p:nvPr/>
        </p:nvSpPr>
        <p:spPr bwMode="auto">
          <a:xfrm>
            <a:off x="3148013" y="3487738"/>
            <a:ext cx="4918075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r>
              <a:rPr lang="en-US" sz="2400" b="1" dirty="0">
                <a:latin typeface="Tw Cen MT" charset="0"/>
              </a:rPr>
              <a:t>NIVEL 3: PRODUCCIÓN</a:t>
            </a:r>
          </a:p>
          <a:p>
            <a:pPr>
              <a:lnSpc>
                <a:spcPts val="2038"/>
              </a:lnSpc>
            </a:pPr>
            <a:r>
              <a:rPr lang="en-US" sz="2400" b="1" dirty="0">
                <a:solidFill>
                  <a:srgbClr val="304A47"/>
                </a:solidFill>
                <a:latin typeface="Tw Cen MT" charset="0"/>
              </a:rPr>
              <a:t>RESULTADOS</a:t>
            </a:r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>
            <a:off x="4186238" y="2657475"/>
            <a:ext cx="3913187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41029" rIns="0" bIns="41029"/>
          <a:lstStyle/>
          <a:p>
            <a:pPr>
              <a:lnSpc>
                <a:spcPts val="2000"/>
              </a:lnSpc>
            </a:pPr>
            <a:endParaRPr lang="en-US" sz="2200" b="1" dirty="0">
              <a:solidFill>
                <a:srgbClr val="304A47"/>
              </a:solidFill>
              <a:latin typeface="Tw Cen MT" charset="0"/>
            </a:endParaRPr>
          </a:p>
        </p:txBody>
      </p:sp>
      <p:sp>
        <p:nvSpPr>
          <p:cNvPr id="25" name="TextBox 48"/>
          <p:cNvSpPr txBox="1">
            <a:spLocks noChangeArrowheads="1"/>
          </p:cNvSpPr>
          <p:nvPr/>
        </p:nvSpPr>
        <p:spPr bwMode="auto">
          <a:xfrm>
            <a:off x="5157790" y="1881187"/>
            <a:ext cx="291782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41029" rIns="0" bIns="41029"/>
          <a:lstStyle/>
          <a:p>
            <a:pPr>
              <a:lnSpc>
                <a:spcPts val="2000"/>
              </a:lnSpc>
            </a:pPr>
            <a:endParaRPr lang="en-US" sz="2200" b="1" dirty="0">
              <a:solidFill>
                <a:srgbClr val="304A47"/>
              </a:solidFill>
              <a:latin typeface="Tw Cen MT" charset="0"/>
            </a:endParaRPr>
          </a:p>
        </p:txBody>
      </p:sp>
      <p:pic>
        <p:nvPicPr>
          <p:cNvPr id="2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F711409E-0EB2-A747-9087-A6CA6DA4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" y="230204"/>
            <a:ext cx="759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CINCO NIVELES DE LIDERAZGO</a:t>
            </a:r>
          </a:p>
        </p:txBody>
      </p:sp>
    </p:spTree>
    <p:extLst>
      <p:ext uri="{BB962C8B-B14F-4D97-AF65-F5344CB8AC3E}">
        <p14:creationId xmlns:p14="http://schemas.microsoft.com/office/powerpoint/2010/main" val="1146858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be 15"/>
          <p:cNvSpPr/>
          <p:nvPr/>
        </p:nvSpPr>
        <p:spPr>
          <a:xfrm>
            <a:off x="593551" y="4231873"/>
            <a:ext cx="8365115" cy="1612068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824038" y="3492773"/>
            <a:ext cx="7123963" cy="1483101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Cube 17"/>
          <p:cNvSpPr/>
          <p:nvPr/>
        </p:nvSpPr>
        <p:spPr>
          <a:xfrm>
            <a:off x="3013793" y="2818221"/>
            <a:ext cx="594544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4122200" y="2075590"/>
            <a:ext cx="483697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Cube 19"/>
          <p:cNvSpPr/>
          <p:nvPr/>
        </p:nvSpPr>
        <p:spPr>
          <a:xfrm>
            <a:off x="5022992" y="1321990"/>
            <a:ext cx="393582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695326" y="5100638"/>
            <a:ext cx="7342187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r>
              <a:rPr lang="en-US" sz="2400" b="1" dirty="0">
                <a:latin typeface="Tw Cen MT" charset="0"/>
              </a:rPr>
              <a:t>NIVEL 1: POSICIÓN</a:t>
            </a:r>
          </a:p>
          <a:p>
            <a:pPr>
              <a:lnSpc>
                <a:spcPts val="2000"/>
              </a:lnSpc>
            </a:pPr>
            <a:r>
              <a:rPr lang="en-US" sz="2400" b="1" dirty="0">
                <a:solidFill>
                  <a:srgbClr val="304A47"/>
                </a:solidFill>
                <a:latin typeface="Tw Cen MT" charset="0"/>
              </a:rPr>
              <a:t>DERECHOS</a:t>
            </a:r>
          </a:p>
          <a:p>
            <a:endParaRPr lang="en-US" sz="2200" dirty="0">
              <a:latin typeface="Tw Cen MT" charset="0"/>
            </a:endParaRPr>
          </a:p>
        </p:txBody>
      </p:sp>
      <p:sp>
        <p:nvSpPr>
          <p:cNvPr id="22" name="TextBox 45"/>
          <p:cNvSpPr txBox="1">
            <a:spLocks noChangeArrowheads="1"/>
          </p:cNvSpPr>
          <p:nvPr/>
        </p:nvSpPr>
        <p:spPr bwMode="auto">
          <a:xfrm>
            <a:off x="1941513" y="4265613"/>
            <a:ext cx="6096000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r>
              <a:rPr lang="en-US" sz="2400" b="1" dirty="0">
                <a:latin typeface="Tw Cen MT" charset="0"/>
              </a:rPr>
              <a:t>NIVEL 2: PERMISO</a:t>
            </a:r>
          </a:p>
          <a:p>
            <a:pPr>
              <a:lnSpc>
                <a:spcPts val="2000"/>
              </a:lnSpc>
            </a:pPr>
            <a:r>
              <a:rPr lang="en-US" sz="2400" b="1" dirty="0">
                <a:solidFill>
                  <a:srgbClr val="304A47"/>
                </a:solidFill>
                <a:latin typeface="Tw Cen MT" charset="0"/>
              </a:rPr>
              <a:t>RELACIONES</a:t>
            </a:r>
          </a:p>
        </p:txBody>
      </p:sp>
      <p:sp>
        <p:nvSpPr>
          <p:cNvPr id="23" name="TextBox 49"/>
          <p:cNvSpPr txBox="1">
            <a:spLocks noChangeArrowheads="1"/>
          </p:cNvSpPr>
          <p:nvPr/>
        </p:nvSpPr>
        <p:spPr bwMode="auto">
          <a:xfrm>
            <a:off x="3148013" y="3487738"/>
            <a:ext cx="4918075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r>
              <a:rPr lang="en-US" sz="2400" b="1" dirty="0">
                <a:latin typeface="Tw Cen MT" charset="0"/>
              </a:rPr>
              <a:t>NIVEL 3: PRODUCCIÓN</a:t>
            </a:r>
          </a:p>
          <a:p>
            <a:pPr>
              <a:lnSpc>
                <a:spcPts val="2038"/>
              </a:lnSpc>
            </a:pPr>
            <a:r>
              <a:rPr lang="en-US" sz="2400" b="1" dirty="0">
                <a:solidFill>
                  <a:srgbClr val="304A47"/>
                </a:solidFill>
                <a:latin typeface="Tw Cen MT" charset="0"/>
              </a:rPr>
              <a:t>RESULTADOS</a:t>
            </a:r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>
            <a:off x="4186238" y="2657475"/>
            <a:ext cx="3913187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41029" rIns="0" bIns="41029"/>
          <a:lstStyle/>
          <a:p>
            <a:pPr>
              <a:lnSpc>
                <a:spcPts val="2000"/>
              </a:lnSpc>
            </a:pPr>
            <a:r>
              <a:rPr lang="en-US" sz="2200" b="1" dirty="0">
                <a:latin typeface="Tw Cen MT" charset="0"/>
              </a:rPr>
              <a:t>NIVEL 4: DESAROLLO DE </a:t>
            </a:r>
            <a:br>
              <a:rPr lang="en-US" sz="2200" b="1" dirty="0">
                <a:latin typeface="Tw Cen MT" charset="0"/>
              </a:rPr>
            </a:br>
            <a:r>
              <a:rPr lang="en-US" sz="2200" b="1" dirty="0">
                <a:latin typeface="Tw Cen MT" charset="0"/>
              </a:rPr>
              <a:t>LA GENTE</a:t>
            </a: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rgbClr val="304A47"/>
                </a:solidFill>
                <a:latin typeface="Tw Cen MT" charset="0"/>
              </a:rPr>
              <a:t>REPRODUCCIÓN</a:t>
            </a:r>
          </a:p>
        </p:txBody>
      </p:sp>
      <p:sp>
        <p:nvSpPr>
          <p:cNvPr id="25" name="TextBox 48"/>
          <p:cNvSpPr txBox="1">
            <a:spLocks noChangeArrowheads="1"/>
          </p:cNvSpPr>
          <p:nvPr/>
        </p:nvSpPr>
        <p:spPr bwMode="auto">
          <a:xfrm>
            <a:off x="5157790" y="1881187"/>
            <a:ext cx="291782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41029" rIns="0" bIns="41029"/>
          <a:lstStyle/>
          <a:p>
            <a:pPr>
              <a:lnSpc>
                <a:spcPts val="2000"/>
              </a:lnSpc>
            </a:pPr>
            <a:endParaRPr lang="en-US" sz="2200" b="1" dirty="0">
              <a:solidFill>
                <a:srgbClr val="304A47"/>
              </a:solidFill>
              <a:latin typeface="Tw Cen MT" charset="0"/>
            </a:endParaRPr>
          </a:p>
        </p:txBody>
      </p:sp>
      <p:pic>
        <p:nvPicPr>
          <p:cNvPr id="2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D2B4D361-55F4-7144-AB8A-19BC5CEAE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" y="230204"/>
            <a:ext cx="759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CINCO NIVELES DE LIDERAZGO</a:t>
            </a:r>
          </a:p>
        </p:txBody>
      </p:sp>
    </p:spTree>
    <p:extLst>
      <p:ext uri="{BB962C8B-B14F-4D97-AF65-F5344CB8AC3E}">
        <p14:creationId xmlns:p14="http://schemas.microsoft.com/office/powerpoint/2010/main" val="2464447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be 15"/>
          <p:cNvSpPr/>
          <p:nvPr/>
        </p:nvSpPr>
        <p:spPr>
          <a:xfrm>
            <a:off x="593551" y="4231873"/>
            <a:ext cx="8365115" cy="1612068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824038" y="3492773"/>
            <a:ext cx="7123963" cy="1483101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Cube 17"/>
          <p:cNvSpPr/>
          <p:nvPr/>
        </p:nvSpPr>
        <p:spPr>
          <a:xfrm>
            <a:off x="3013793" y="2818221"/>
            <a:ext cx="594544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4122200" y="2075590"/>
            <a:ext cx="483697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Cube 19"/>
          <p:cNvSpPr/>
          <p:nvPr/>
        </p:nvSpPr>
        <p:spPr>
          <a:xfrm>
            <a:off x="5022992" y="1321990"/>
            <a:ext cx="3935822" cy="1354136"/>
          </a:xfrm>
          <a:prstGeom prst="cube">
            <a:avLst>
              <a:gd name="adj" fmla="val 44445"/>
            </a:avLst>
          </a:prstGeom>
          <a:solidFill>
            <a:schemeClr val="bg1">
              <a:lumMod val="65000"/>
            </a:schemeClr>
          </a:solidFill>
          <a:ln>
            <a:solidFill>
              <a:srgbClr val="DDDD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695326" y="5100638"/>
            <a:ext cx="7342187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r>
              <a:rPr lang="en-US" sz="2400" b="1" dirty="0">
                <a:latin typeface="Tw Cen MT" charset="0"/>
              </a:rPr>
              <a:t>NIVEL 1: POSICIÓN</a:t>
            </a:r>
          </a:p>
          <a:p>
            <a:pPr>
              <a:lnSpc>
                <a:spcPts val="2000"/>
              </a:lnSpc>
            </a:pPr>
            <a:r>
              <a:rPr lang="en-US" sz="2400" b="1" dirty="0">
                <a:solidFill>
                  <a:srgbClr val="304A47"/>
                </a:solidFill>
                <a:latin typeface="Tw Cen MT" charset="0"/>
              </a:rPr>
              <a:t>DERECHOS</a:t>
            </a:r>
          </a:p>
          <a:p>
            <a:endParaRPr lang="en-US" sz="2200" dirty="0">
              <a:latin typeface="Tw Cen MT" charset="0"/>
            </a:endParaRPr>
          </a:p>
        </p:txBody>
      </p:sp>
      <p:sp>
        <p:nvSpPr>
          <p:cNvPr id="22" name="TextBox 45"/>
          <p:cNvSpPr txBox="1">
            <a:spLocks noChangeArrowheads="1"/>
          </p:cNvSpPr>
          <p:nvPr/>
        </p:nvSpPr>
        <p:spPr bwMode="auto">
          <a:xfrm>
            <a:off x="1941513" y="4265613"/>
            <a:ext cx="6096000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r>
              <a:rPr lang="en-US" sz="2400" b="1" dirty="0">
                <a:latin typeface="Tw Cen MT" charset="0"/>
              </a:rPr>
              <a:t>NIVEL 2: PERMISO</a:t>
            </a:r>
          </a:p>
          <a:p>
            <a:pPr>
              <a:lnSpc>
                <a:spcPts val="2000"/>
              </a:lnSpc>
            </a:pPr>
            <a:r>
              <a:rPr lang="en-US" sz="2400" b="1" dirty="0">
                <a:solidFill>
                  <a:srgbClr val="304A47"/>
                </a:solidFill>
                <a:latin typeface="Tw Cen MT" charset="0"/>
              </a:rPr>
              <a:t>RELACIONES</a:t>
            </a:r>
          </a:p>
        </p:txBody>
      </p:sp>
      <p:sp>
        <p:nvSpPr>
          <p:cNvPr id="23" name="TextBox 49"/>
          <p:cNvSpPr txBox="1">
            <a:spLocks noChangeArrowheads="1"/>
          </p:cNvSpPr>
          <p:nvPr/>
        </p:nvSpPr>
        <p:spPr bwMode="auto">
          <a:xfrm>
            <a:off x="3148013" y="3487738"/>
            <a:ext cx="4918075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lnSpc>
                <a:spcPts val="2000"/>
              </a:lnSpc>
            </a:pPr>
            <a:r>
              <a:rPr lang="en-US" sz="2400" b="1" dirty="0">
                <a:latin typeface="Tw Cen MT" charset="0"/>
              </a:rPr>
              <a:t>NIVEL 3: PRODUCCIÓN</a:t>
            </a:r>
          </a:p>
          <a:p>
            <a:pPr>
              <a:lnSpc>
                <a:spcPts val="2038"/>
              </a:lnSpc>
            </a:pPr>
            <a:r>
              <a:rPr lang="en-US" sz="2400" b="1" dirty="0">
                <a:solidFill>
                  <a:srgbClr val="304A47"/>
                </a:solidFill>
                <a:latin typeface="Tw Cen MT" charset="0"/>
              </a:rPr>
              <a:t>RESULTADOS</a:t>
            </a:r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>
            <a:off x="4186238" y="2657475"/>
            <a:ext cx="3913187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41029" rIns="0" bIns="41029"/>
          <a:lstStyle/>
          <a:p>
            <a:pPr>
              <a:lnSpc>
                <a:spcPts val="2000"/>
              </a:lnSpc>
            </a:pPr>
            <a:r>
              <a:rPr lang="en-US" sz="2200" b="1" dirty="0">
                <a:latin typeface="Tw Cen MT" charset="0"/>
              </a:rPr>
              <a:t>NIVEL 4: DESAROLLO DE </a:t>
            </a:r>
            <a:br>
              <a:rPr lang="en-US" sz="2200" b="1" dirty="0">
                <a:latin typeface="Tw Cen MT" charset="0"/>
              </a:rPr>
            </a:br>
            <a:r>
              <a:rPr lang="en-US" sz="2200" b="1" dirty="0">
                <a:latin typeface="Tw Cen MT" charset="0"/>
              </a:rPr>
              <a:t>LA GENTE</a:t>
            </a: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rgbClr val="304A47"/>
                </a:solidFill>
                <a:latin typeface="Tw Cen MT" charset="0"/>
              </a:rPr>
              <a:t>REPRODUCCIÓN</a:t>
            </a:r>
          </a:p>
        </p:txBody>
      </p:sp>
      <p:sp>
        <p:nvSpPr>
          <p:cNvPr id="25" name="TextBox 48"/>
          <p:cNvSpPr txBox="1">
            <a:spLocks noChangeArrowheads="1"/>
          </p:cNvSpPr>
          <p:nvPr/>
        </p:nvSpPr>
        <p:spPr bwMode="auto">
          <a:xfrm>
            <a:off x="5157790" y="1881187"/>
            <a:ext cx="291782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41029" rIns="0" bIns="41029"/>
          <a:lstStyle/>
          <a:p>
            <a:pPr>
              <a:lnSpc>
                <a:spcPts val="2000"/>
              </a:lnSpc>
            </a:pPr>
            <a:r>
              <a:rPr lang="en-US" sz="2200" b="1" dirty="0">
                <a:latin typeface="Tw Cen MT" charset="0"/>
              </a:rPr>
              <a:t>NIVEL 5: PERSONALIDAD</a:t>
            </a: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rgbClr val="304A47"/>
                </a:solidFill>
                <a:latin typeface="Tw Cen MT" charset="0"/>
              </a:rPr>
              <a:t>RESPETO</a:t>
            </a:r>
          </a:p>
        </p:txBody>
      </p:sp>
      <p:pic>
        <p:nvPicPr>
          <p:cNvPr id="2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9E0BEB5C-ECAB-FB4B-ADB3-05A63B82B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" y="230204"/>
            <a:ext cx="7596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CINCO NIVELES DE LIDERAZGO</a:t>
            </a:r>
          </a:p>
        </p:txBody>
      </p:sp>
    </p:spTree>
    <p:extLst>
      <p:ext uri="{BB962C8B-B14F-4D97-AF65-F5344CB8AC3E}">
        <p14:creationId xmlns:p14="http://schemas.microsoft.com/office/powerpoint/2010/main" val="2174241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CA13A5-3D44-7643-9E27-23284E6DA6AD}"/>
              </a:ext>
            </a:extLst>
          </p:cNvPr>
          <p:cNvSpPr/>
          <p:nvPr/>
        </p:nvSpPr>
        <p:spPr>
          <a:xfrm>
            <a:off x="724935" y="2090542"/>
            <a:ext cx="3569799" cy="3418423"/>
          </a:xfrm>
          <a:prstGeom prst="rect">
            <a:avLst/>
          </a:prstGeom>
          <a:noFill/>
          <a:ln w="508000">
            <a:solidFill>
              <a:srgbClr val="3BB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81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E31B4-688C-F844-ACFF-1355B6A0CB6C}"/>
              </a:ext>
            </a:extLst>
          </p:cNvPr>
          <p:cNvSpPr txBox="1"/>
          <p:nvPr/>
        </p:nvSpPr>
        <p:spPr>
          <a:xfrm>
            <a:off x="1192821" y="3518421"/>
            <a:ext cx="2577074" cy="70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4002" dirty="0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RETIRO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0A424EA4-4968-FD4F-9EFB-EE8F0CC98D0F}"/>
              </a:ext>
            </a:extLst>
          </p:cNvPr>
          <p:cNvSpPr/>
          <p:nvPr/>
        </p:nvSpPr>
        <p:spPr>
          <a:xfrm>
            <a:off x="3151012" y="2575757"/>
            <a:ext cx="901114" cy="727823"/>
          </a:xfrm>
          <a:prstGeom prst="triangle">
            <a:avLst/>
          </a:prstGeom>
          <a:solidFill>
            <a:srgbClr val="3BB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4366" baseline="30000" dirty="0">
              <a:solidFill>
                <a:prstClr val="white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24F382-82EF-324F-92ED-6D64D8CB0158}"/>
              </a:ext>
            </a:extLst>
          </p:cNvPr>
          <p:cNvSpPr txBox="1"/>
          <p:nvPr/>
        </p:nvSpPr>
        <p:spPr>
          <a:xfrm>
            <a:off x="3380152" y="2714390"/>
            <a:ext cx="554532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US" sz="363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FC4165-C484-7641-B095-BEE3D0175954}"/>
              </a:ext>
            </a:extLst>
          </p:cNvPr>
          <p:cNvSpPr txBox="1"/>
          <p:nvPr/>
        </p:nvSpPr>
        <p:spPr>
          <a:xfrm>
            <a:off x="4883924" y="2631861"/>
            <a:ext cx="3777749" cy="1016304"/>
          </a:xfrm>
          <a:prstGeom prst="rect">
            <a:avLst/>
          </a:prstGeom>
          <a:solidFill>
            <a:srgbClr val="124B74"/>
          </a:solidFill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n-US" sz="3002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</a:t>
            </a:r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3002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2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002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endParaRPr lang="en-US" sz="3002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4006A8-EB6B-024B-83CF-1E4B8E088D9C}"/>
              </a:ext>
            </a:extLst>
          </p:cNvPr>
          <p:cNvSpPr txBox="1"/>
          <p:nvPr/>
        </p:nvSpPr>
        <p:spPr>
          <a:xfrm>
            <a:off x="4883924" y="3996746"/>
            <a:ext cx="3777749" cy="1016304"/>
          </a:xfrm>
          <a:prstGeom prst="rect">
            <a:avLst/>
          </a:prstGeom>
          <a:solidFill>
            <a:srgbClr val="124B74"/>
          </a:solidFill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3002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Prioridades</a:t>
            </a:r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002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</a:t>
            </a:r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2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decisiones</a:t>
            </a:r>
            <a:endParaRPr lang="en-US" sz="3002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9CFD5C-1413-794D-9C6F-B1D891E307F8}"/>
              </a:ext>
            </a:extLst>
          </p:cNvPr>
          <p:cNvSpPr txBox="1"/>
          <p:nvPr/>
        </p:nvSpPr>
        <p:spPr>
          <a:xfrm>
            <a:off x="588278" y="571981"/>
            <a:ext cx="7832763" cy="596317"/>
          </a:xfrm>
          <a:prstGeom prst="rect">
            <a:avLst/>
          </a:prstGeom>
          <a:solidFill>
            <a:schemeClr val="bg1"/>
          </a:solidFill>
          <a:ln w="63500">
            <a:solidFill>
              <a:srgbClr val="3BB686"/>
            </a:solidFill>
          </a:ln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3275" dirty="0" err="1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3275" dirty="0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pastor y </a:t>
            </a:r>
            <a:r>
              <a:rPr lang="en-US" sz="3275" dirty="0" err="1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</a:t>
            </a:r>
            <a:endParaRPr lang="en-US" sz="3275" dirty="0">
              <a:solidFill>
                <a:srgbClr val="3BB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71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CA13A5-3D44-7643-9E27-23284E6DA6AD}"/>
              </a:ext>
            </a:extLst>
          </p:cNvPr>
          <p:cNvSpPr/>
          <p:nvPr/>
        </p:nvSpPr>
        <p:spPr>
          <a:xfrm>
            <a:off x="724935" y="2090542"/>
            <a:ext cx="3569799" cy="3418423"/>
          </a:xfrm>
          <a:prstGeom prst="rect">
            <a:avLst/>
          </a:prstGeom>
          <a:noFill/>
          <a:ln w="508000">
            <a:solidFill>
              <a:srgbClr val="3BB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81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E31B4-688C-F844-ACFF-1355B6A0CB6C}"/>
              </a:ext>
            </a:extLst>
          </p:cNvPr>
          <p:cNvSpPr txBox="1"/>
          <p:nvPr/>
        </p:nvSpPr>
        <p:spPr>
          <a:xfrm>
            <a:off x="1192821" y="3518421"/>
            <a:ext cx="2593116" cy="70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4002" dirty="0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RETIRO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0A424EA4-4968-FD4F-9EFB-EE8F0CC98D0F}"/>
              </a:ext>
            </a:extLst>
          </p:cNvPr>
          <p:cNvSpPr/>
          <p:nvPr/>
        </p:nvSpPr>
        <p:spPr>
          <a:xfrm>
            <a:off x="3151012" y="2575757"/>
            <a:ext cx="901114" cy="727823"/>
          </a:xfrm>
          <a:prstGeom prst="triangle">
            <a:avLst/>
          </a:prstGeom>
          <a:solidFill>
            <a:srgbClr val="3BB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4366" baseline="30000" dirty="0">
              <a:solidFill>
                <a:prstClr val="white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24F382-82EF-324F-92ED-6D64D8CB0158}"/>
              </a:ext>
            </a:extLst>
          </p:cNvPr>
          <p:cNvSpPr txBox="1"/>
          <p:nvPr/>
        </p:nvSpPr>
        <p:spPr>
          <a:xfrm>
            <a:off x="3428278" y="2714390"/>
            <a:ext cx="554532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US" sz="363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FC4165-C484-7641-B095-BEE3D0175954}"/>
              </a:ext>
            </a:extLst>
          </p:cNvPr>
          <p:cNvSpPr txBox="1"/>
          <p:nvPr/>
        </p:nvSpPr>
        <p:spPr>
          <a:xfrm>
            <a:off x="4883924" y="2090542"/>
            <a:ext cx="3777749" cy="1016304"/>
          </a:xfrm>
          <a:prstGeom prst="rect">
            <a:avLst/>
          </a:prstGeom>
          <a:solidFill>
            <a:srgbClr val="124B74"/>
          </a:solidFill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3002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002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realidad</a:t>
            </a:r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actual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4006A8-EB6B-024B-83CF-1E4B8E088D9C}"/>
              </a:ext>
            </a:extLst>
          </p:cNvPr>
          <p:cNvSpPr txBox="1"/>
          <p:nvPr/>
        </p:nvSpPr>
        <p:spPr>
          <a:xfrm>
            <a:off x="4883924" y="3655877"/>
            <a:ext cx="3777749" cy="864724"/>
          </a:xfrm>
          <a:prstGeom prst="rect">
            <a:avLst/>
          </a:prstGeom>
          <a:solidFill>
            <a:srgbClr val="124B74"/>
          </a:solidFill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</a:t>
            </a:r>
            <a:r>
              <a:rPr lang="en-US" sz="3002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2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existimos</a:t>
            </a:r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defTabSz="415869"/>
            <a:r>
              <a:rPr lang="en-US" sz="1819" dirty="0" err="1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endParaRPr lang="en-US" sz="1819" dirty="0">
              <a:solidFill>
                <a:srgbClr val="3BB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CBA86B-D991-9B49-9FAD-6816C4656F3F}"/>
              </a:ext>
            </a:extLst>
          </p:cNvPr>
          <p:cNvSpPr txBox="1"/>
          <p:nvPr/>
        </p:nvSpPr>
        <p:spPr>
          <a:xfrm>
            <a:off x="4883924" y="4759227"/>
            <a:ext cx="3777749" cy="834267"/>
          </a:xfrm>
          <a:prstGeom prst="rect">
            <a:avLst/>
          </a:prstGeom>
          <a:solidFill>
            <a:srgbClr val="124B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002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2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</a:t>
            </a:r>
            <a:r>
              <a:rPr lang="en-US" sz="300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defTabSz="415869"/>
            <a:r>
              <a:rPr lang="en-US" sz="1819" dirty="0" err="1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1819" dirty="0">
              <a:solidFill>
                <a:srgbClr val="3BB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5C9C9-7883-0347-8A2E-BF9FD78156E6}"/>
              </a:ext>
            </a:extLst>
          </p:cNvPr>
          <p:cNvSpPr txBox="1"/>
          <p:nvPr/>
        </p:nvSpPr>
        <p:spPr>
          <a:xfrm>
            <a:off x="1080526" y="571981"/>
            <a:ext cx="7149074" cy="596317"/>
          </a:xfrm>
          <a:prstGeom prst="rect">
            <a:avLst/>
          </a:prstGeom>
          <a:solidFill>
            <a:schemeClr val="bg1"/>
          </a:solidFill>
          <a:ln w="63500">
            <a:solidFill>
              <a:srgbClr val="3BB686"/>
            </a:solidFill>
          </a:ln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3275" dirty="0" err="1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3275" dirty="0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pastor y </a:t>
            </a:r>
            <a:r>
              <a:rPr lang="en-US" sz="3275" dirty="0" err="1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75" dirty="0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5" dirty="0" err="1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endParaRPr lang="en-US" sz="3275" dirty="0">
              <a:solidFill>
                <a:srgbClr val="3BB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56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CA13A5-3D44-7643-9E27-23284E6DA6AD}"/>
              </a:ext>
            </a:extLst>
          </p:cNvPr>
          <p:cNvSpPr/>
          <p:nvPr/>
        </p:nvSpPr>
        <p:spPr>
          <a:xfrm>
            <a:off x="724935" y="2090072"/>
            <a:ext cx="3569799" cy="3418423"/>
          </a:xfrm>
          <a:prstGeom prst="rect">
            <a:avLst/>
          </a:prstGeom>
          <a:noFill/>
          <a:ln w="508000">
            <a:solidFill>
              <a:srgbClr val="045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81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E31B4-688C-F844-ACFF-1355B6A0CB6C}"/>
              </a:ext>
            </a:extLst>
          </p:cNvPr>
          <p:cNvSpPr txBox="1"/>
          <p:nvPr/>
        </p:nvSpPr>
        <p:spPr>
          <a:xfrm>
            <a:off x="1192821" y="3517950"/>
            <a:ext cx="2609158" cy="70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4002" dirty="0">
                <a:solidFill>
                  <a:srgbClr val="045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RETIRO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0A424EA4-4968-FD4F-9EFB-EE8F0CC98D0F}"/>
              </a:ext>
            </a:extLst>
          </p:cNvPr>
          <p:cNvSpPr/>
          <p:nvPr/>
        </p:nvSpPr>
        <p:spPr>
          <a:xfrm>
            <a:off x="3151012" y="2575287"/>
            <a:ext cx="901114" cy="727823"/>
          </a:xfrm>
          <a:prstGeom prst="triangle">
            <a:avLst/>
          </a:prstGeom>
          <a:solidFill>
            <a:srgbClr val="04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4366" baseline="30000" dirty="0">
              <a:solidFill>
                <a:prstClr val="white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24F382-82EF-324F-92ED-6D64D8CB0158}"/>
              </a:ext>
            </a:extLst>
          </p:cNvPr>
          <p:cNvSpPr txBox="1"/>
          <p:nvPr/>
        </p:nvSpPr>
        <p:spPr>
          <a:xfrm>
            <a:off x="3380152" y="2713920"/>
            <a:ext cx="554532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US" sz="363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FC4165-C484-7641-B095-BEE3D0175954}"/>
              </a:ext>
            </a:extLst>
          </p:cNvPr>
          <p:cNvSpPr txBox="1"/>
          <p:nvPr/>
        </p:nvSpPr>
        <p:spPr>
          <a:xfrm>
            <a:off x="4866595" y="2752425"/>
            <a:ext cx="3777749" cy="848181"/>
          </a:xfrm>
          <a:prstGeom prst="rect">
            <a:avLst/>
          </a:prstGeom>
          <a:solidFill>
            <a:srgbClr val="124B74"/>
          </a:solidFill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enfrentar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conflicto</a:t>
            </a:r>
            <a:endParaRPr lang="en-US" sz="245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C4AE8-97CA-8E41-A5D2-129CFCBA262A}"/>
              </a:ext>
            </a:extLst>
          </p:cNvPr>
          <p:cNvSpPr txBox="1"/>
          <p:nvPr/>
        </p:nvSpPr>
        <p:spPr>
          <a:xfrm>
            <a:off x="724935" y="779816"/>
            <a:ext cx="7815434" cy="596317"/>
          </a:xfrm>
          <a:prstGeom prst="rect">
            <a:avLst/>
          </a:prstGeom>
          <a:solidFill>
            <a:schemeClr val="bg1"/>
          </a:solidFill>
          <a:ln w="63500">
            <a:solidFill>
              <a:srgbClr val="035580"/>
            </a:solidFill>
          </a:ln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3275" dirty="0" err="1">
                <a:solidFill>
                  <a:srgbClr val="035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3275" dirty="0">
                <a:solidFill>
                  <a:srgbClr val="035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pastor y </a:t>
            </a:r>
            <a:r>
              <a:rPr lang="en-US" sz="3275" dirty="0" err="1">
                <a:solidFill>
                  <a:srgbClr val="035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</a:t>
            </a:r>
            <a:endParaRPr lang="en-US" sz="3275" dirty="0">
              <a:solidFill>
                <a:srgbClr val="0355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724F5-F452-A24E-B879-B739EFA0AB28}"/>
              </a:ext>
            </a:extLst>
          </p:cNvPr>
          <p:cNvSpPr txBox="1"/>
          <p:nvPr/>
        </p:nvSpPr>
        <p:spPr>
          <a:xfrm>
            <a:off x="4866595" y="3846920"/>
            <a:ext cx="3777749" cy="848181"/>
          </a:xfrm>
          <a:prstGeom prst="rect">
            <a:avLst/>
          </a:prstGeom>
          <a:solidFill>
            <a:srgbClr val="124B74"/>
          </a:solidFill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Conviérase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jugador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adecuado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endParaRPr lang="en-US" sz="245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32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CA13A5-3D44-7643-9E27-23284E6DA6AD}"/>
              </a:ext>
            </a:extLst>
          </p:cNvPr>
          <p:cNvSpPr/>
          <p:nvPr/>
        </p:nvSpPr>
        <p:spPr>
          <a:xfrm>
            <a:off x="724935" y="2090072"/>
            <a:ext cx="3569799" cy="3418423"/>
          </a:xfrm>
          <a:prstGeom prst="rect">
            <a:avLst/>
          </a:prstGeom>
          <a:noFill/>
          <a:ln w="508000">
            <a:solidFill>
              <a:srgbClr val="045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81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E31B4-688C-F844-ACFF-1355B6A0CB6C}"/>
              </a:ext>
            </a:extLst>
          </p:cNvPr>
          <p:cNvSpPr txBox="1"/>
          <p:nvPr/>
        </p:nvSpPr>
        <p:spPr>
          <a:xfrm>
            <a:off x="1192821" y="3517950"/>
            <a:ext cx="2593116" cy="70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4002" dirty="0">
                <a:solidFill>
                  <a:srgbClr val="045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RETIRO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0A424EA4-4968-FD4F-9EFB-EE8F0CC98D0F}"/>
              </a:ext>
            </a:extLst>
          </p:cNvPr>
          <p:cNvSpPr/>
          <p:nvPr/>
        </p:nvSpPr>
        <p:spPr>
          <a:xfrm>
            <a:off x="3151012" y="2575287"/>
            <a:ext cx="901114" cy="727823"/>
          </a:xfrm>
          <a:prstGeom prst="triangle">
            <a:avLst/>
          </a:prstGeom>
          <a:solidFill>
            <a:srgbClr val="04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4366" baseline="30000" dirty="0">
              <a:solidFill>
                <a:prstClr val="white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24F382-82EF-324F-92ED-6D64D8CB0158}"/>
              </a:ext>
            </a:extLst>
          </p:cNvPr>
          <p:cNvSpPr txBox="1"/>
          <p:nvPr/>
        </p:nvSpPr>
        <p:spPr>
          <a:xfrm>
            <a:off x="3380152" y="2713920"/>
            <a:ext cx="554532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US" sz="363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FC4165-C484-7641-B095-BEE3D0175954}"/>
              </a:ext>
            </a:extLst>
          </p:cNvPr>
          <p:cNvSpPr txBox="1"/>
          <p:nvPr/>
        </p:nvSpPr>
        <p:spPr>
          <a:xfrm>
            <a:off x="4883924" y="3496952"/>
            <a:ext cx="3777749" cy="1234056"/>
          </a:xfrm>
          <a:prstGeom prst="rect">
            <a:avLst/>
          </a:prstGeom>
          <a:solidFill>
            <a:srgbClr val="124B74"/>
          </a:solidFill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defTabSz="415869"/>
            <a:r>
              <a:rPr lang="en-US" sz="1819" dirty="0" err="1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en-US" sz="1819" dirty="0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19" dirty="0" err="1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esenciales</a:t>
            </a:r>
            <a:endParaRPr lang="en-US" sz="1819" dirty="0">
              <a:solidFill>
                <a:srgbClr val="3BB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C4AE8-97CA-8E41-A5D2-129CFCBA262A}"/>
              </a:ext>
            </a:extLst>
          </p:cNvPr>
          <p:cNvSpPr txBox="1"/>
          <p:nvPr/>
        </p:nvSpPr>
        <p:spPr>
          <a:xfrm>
            <a:off x="998937" y="696632"/>
            <a:ext cx="7294832" cy="596317"/>
          </a:xfrm>
          <a:prstGeom prst="rect">
            <a:avLst/>
          </a:prstGeom>
          <a:solidFill>
            <a:schemeClr val="bg1"/>
          </a:solidFill>
          <a:ln w="63500">
            <a:solidFill>
              <a:srgbClr val="035580"/>
            </a:solidFill>
          </a:ln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3275" dirty="0" err="1">
                <a:solidFill>
                  <a:srgbClr val="035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3275" dirty="0">
                <a:solidFill>
                  <a:srgbClr val="035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pastor y </a:t>
            </a:r>
            <a:r>
              <a:rPr lang="en-US" sz="3275" dirty="0" err="1">
                <a:solidFill>
                  <a:srgbClr val="035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75" dirty="0">
                <a:solidFill>
                  <a:srgbClr val="035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5" dirty="0" err="1">
                <a:solidFill>
                  <a:srgbClr val="035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endParaRPr lang="en-US" sz="3275" dirty="0">
              <a:solidFill>
                <a:srgbClr val="0355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09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CA13A5-3D44-7643-9E27-23284E6DA6AD}"/>
              </a:ext>
            </a:extLst>
          </p:cNvPr>
          <p:cNvSpPr/>
          <p:nvPr/>
        </p:nvSpPr>
        <p:spPr>
          <a:xfrm>
            <a:off x="724935" y="2061867"/>
            <a:ext cx="3569799" cy="3418423"/>
          </a:xfrm>
          <a:prstGeom prst="rect">
            <a:avLst/>
          </a:prstGeom>
          <a:noFill/>
          <a:ln w="508000">
            <a:solidFill>
              <a:srgbClr val="157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81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E31B4-688C-F844-ACFF-1355B6A0CB6C}"/>
              </a:ext>
            </a:extLst>
          </p:cNvPr>
          <p:cNvSpPr txBox="1"/>
          <p:nvPr/>
        </p:nvSpPr>
        <p:spPr>
          <a:xfrm>
            <a:off x="1192820" y="3489745"/>
            <a:ext cx="2789989" cy="70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4002" dirty="0">
                <a:solidFill>
                  <a:srgbClr val="157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RETIRO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0A424EA4-4968-FD4F-9EFB-EE8F0CC98D0F}"/>
              </a:ext>
            </a:extLst>
          </p:cNvPr>
          <p:cNvSpPr/>
          <p:nvPr/>
        </p:nvSpPr>
        <p:spPr>
          <a:xfrm>
            <a:off x="3151012" y="2547082"/>
            <a:ext cx="901114" cy="727823"/>
          </a:xfrm>
          <a:prstGeom prst="triangle">
            <a:avLst/>
          </a:prstGeom>
          <a:solidFill>
            <a:srgbClr val="157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4366" baseline="30000" dirty="0">
              <a:solidFill>
                <a:srgbClr val="1575B1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24F382-82EF-324F-92ED-6D64D8CB0158}"/>
              </a:ext>
            </a:extLst>
          </p:cNvPr>
          <p:cNvSpPr txBox="1"/>
          <p:nvPr/>
        </p:nvSpPr>
        <p:spPr>
          <a:xfrm>
            <a:off x="3396194" y="2685715"/>
            <a:ext cx="554532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US" sz="363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FC4165-C484-7641-B095-BEE3D0175954}"/>
              </a:ext>
            </a:extLst>
          </p:cNvPr>
          <p:cNvSpPr txBox="1"/>
          <p:nvPr/>
        </p:nvSpPr>
        <p:spPr>
          <a:xfrm>
            <a:off x="4866595" y="2703200"/>
            <a:ext cx="3777749" cy="848181"/>
          </a:xfrm>
          <a:prstGeom prst="rect">
            <a:avLst/>
          </a:prstGeom>
          <a:solidFill>
            <a:srgbClr val="124B74"/>
          </a:solidFill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intencionada</a:t>
            </a:r>
            <a:endParaRPr lang="en-US" sz="245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E9D1-3951-F240-9992-DADA2B453DBB}"/>
              </a:ext>
            </a:extLst>
          </p:cNvPr>
          <p:cNvSpPr txBox="1"/>
          <p:nvPr/>
        </p:nvSpPr>
        <p:spPr>
          <a:xfrm>
            <a:off x="724935" y="543306"/>
            <a:ext cx="7833574" cy="596317"/>
          </a:xfrm>
          <a:prstGeom prst="rect">
            <a:avLst/>
          </a:prstGeom>
          <a:solidFill>
            <a:schemeClr val="bg1"/>
          </a:solidFill>
          <a:ln w="63500">
            <a:solidFill>
              <a:srgbClr val="1475B1"/>
            </a:solidFill>
          </a:ln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3275" dirty="0" err="1">
                <a:solidFill>
                  <a:srgbClr val="147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3275" dirty="0">
                <a:solidFill>
                  <a:srgbClr val="147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pastor y </a:t>
            </a:r>
            <a:r>
              <a:rPr lang="en-US" sz="3275" dirty="0" err="1">
                <a:solidFill>
                  <a:srgbClr val="147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</a:t>
            </a:r>
            <a:endParaRPr lang="en-US" sz="3275" dirty="0">
              <a:solidFill>
                <a:srgbClr val="147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7BCAD0-67B8-D448-8FB9-0CC29C00FE53}"/>
              </a:ext>
            </a:extLst>
          </p:cNvPr>
          <p:cNvSpPr txBox="1"/>
          <p:nvPr/>
        </p:nvSpPr>
        <p:spPr>
          <a:xfrm>
            <a:off x="4866594" y="4332689"/>
            <a:ext cx="3777749" cy="848181"/>
          </a:xfrm>
          <a:prstGeom prst="rect">
            <a:avLst/>
          </a:prstGeom>
          <a:solidFill>
            <a:srgbClr val="124B74"/>
          </a:solidFill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calendario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predicación</a:t>
            </a:r>
            <a:endParaRPr lang="en-US" sz="245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02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CA13A5-3D44-7643-9E27-23284E6DA6AD}"/>
              </a:ext>
            </a:extLst>
          </p:cNvPr>
          <p:cNvSpPr/>
          <p:nvPr/>
        </p:nvSpPr>
        <p:spPr>
          <a:xfrm>
            <a:off x="724935" y="2061867"/>
            <a:ext cx="3569799" cy="3418423"/>
          </a:xfrm>
          <a:prstGeom prst="rect">
            <a:avLst/>
          </a:prstGeom>
          <a:noFill/>
          <a:ln w="508000">
            <a:solidFill>
              <a:srgbClr val="157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81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E31B4-688C-F844-ACFF-1355B6A0CB6C}"/>
              </a:ext>
            </a:extLst>
          </p:cNvPr>
          <p:cNvSpPr txBox="1"/>
          <p:nvPr/>
        </p:nvSpPr>
        <p:spPr>
          <a:xfrm>
            <a:off x="1192821" y="3489745"/>
            <a:ext cx="2702244" cy="70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4002" dirty="0">
                <a:solidFill>
                  <a:srgbClr val="157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RETIRO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0A424EA4-4968-FD4F-9EFB-EE8F0CC98D0F}"/>
              </a:ext>
            </a:extLst>
          </p:cNvPr>
          <p:cNvSpPr/>
          <p:nvPr/>
        </p:nvSpPr>
        <p:spPr>
          <a:xfrm>
            <a:off x="3151012" y="2547082"/>
            <a:ext cx="901114" cy="727823"/>
          </a:xfrm>
          <a:prstGeom prst="triangle">
            <a:avLst/>
          </a:prstGeom>
          <a:solidFill>
            <a:srgbClr val="157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4366" baseline="30000" dirty="0">
              <a:solidFill>
                <a:srgbClr val="1575B1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24F382-82EF-324F-92ED-6D64D8CB0158}"/>
              </a:ext>
            </a:extLst>
          </p:cNvPr>
          <p:cNvSpPr txBox="1"/>
          <p:nvPr/>
        </p:nvSpPr>
        <p:spPr>
          <a:xfrm>
            <a:off x="3412236" y="2685715"/>
            <a:ext cx="554532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US" sz="363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FC4165-C484-7641-B095-BEE3D0175954}"/>
              </a:ext>
            </a:extLst>
          </p:cNvPr>
          <p:cNvSpPr txBox="1"/>
          <p:nvPr/>
        </p:nvSpPr>
        <p:spPr>
          <a:xfrm>
            <a:off x="4883924" y="1985781"/>
            <a:ext cx="3777749" cy="750205"/>
          </a:xfrm>
          <a:prstGeom prst="rect">
            <a:avLst/>
          </a:prstGeom>
          <a:solidFill>
            <a:srgbClr val="124B74"/>
          </a:solidFill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llegaremos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defTabSz="415869"/>
            <a:r>
              <a:rPr lang="en-US" sz="1819" dirty="0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sz="1819" dirty="0" err="1">
                <a:solidFill>
                  <a:srgbClr val="3BB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estratégico</a:t>
            </a:r>
            <a:endParaRPr lang="en-US" sz="1819" dirty="0">
              <a:solidFill>
                <a:srgbClr val="3BB6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E9D1-3951-F240-9992-DADA2B453DBB}"/>
              </a:ext>
            </a:extLst>
          </p:cNvPr>
          <p:cNvSpPr txBox="1"/>
          <p:nvPr/>
        </p:nvSpPr>
        <p:spPr>
          <a:xfrm>
            <a:off x="952188" y="543306"/>
            <a:ext cx="7357621" cy="596317"/>
          </a:xfrm>
          <a:prstGeom prst="rect">
            <a:avLst/>
          </a:prstGeom>
          <a:solidFill>
            <a:schemeClr val="bg1"/>
          </a:solidFill>
          <a:ln w="63500">
            <a:solidFill>
              <a:srgbClr val="1475B1"/>
            </a:solidFill>
          </a:ln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3275" dirty="0" err="1">
                <a:solidFill>
                  <a:srgbClr val="147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3275" dirty="0">
                <a:solidFill>
                  <a:srgbClr val="147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pastor y </a:t>
            </a:r>
            <a:r>
              <a:rPr lang="en-US" sz="3275" dirty="0" err="1">
                <a:solidFill>
                  <a:srgbClr val="147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75" dirty="0">
                <a:solidFill>
                  <a:srgbClr val="147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5" dirty="0" err="1">
                <a:solidFill>
                  <a:srgbClr val="147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endParaRPr lang="en-US" sz="3275" dirty="0">
              <a:solidFill>
                <a:srgbClr val="147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D19CB-6DCE-B243-803E-01D4043DE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08" y="3011798"/>
            <a:ext cx="3888122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69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CA13A5-3D44-7643-9E27-23284E6DA6AD}"/>
              </a:ext>
            </a:extLst>
          </p:cNvPr>
          <p:cNvSpPr/>
          <p:nvPr/>
        </p:nvSpPr>
        <p:spPr>
          <a:xfrm>
            <a:off x="724935" y="2090072"/>
            <a:ext cx="3569799" cy="3418423"/>
          </a:xfrm>
          <a:prstGeom prst="rect">
            <a:avLst/>
          </a:prstGeom>
          <a:noFill/>
          <a:ln w="508000">
            <a:solidFill>
              <a:srgbClr val="4DB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81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E31B4-688C-F844-ACFF-1355B6A0CB6C}"/>
              </a:ext>
            </a:extLst>
          </p:cNvPr>
          <p:cNvSpPr txBox="1"/>
          <p:nvPr/>
        </p:nvSpPr>
        <p:spPr>
          <a:xfrm>
            <a:off x="1192821" y="3517950"/>
            <a:ext cx="2625200" cy="70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4002" dirty="0">
                <a:solidFill>
                  <a:srgbClr val="4DB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RETIRO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0A424EA4-4968-FD4F-9EFB-EE8F0CC98D0F}"/>
              </a:ext>
            </a:extLst>
          </p:cNvPr>
          <p:cNvSpPr/>
          <p:nvPr/>
        </p:nvSpPr>
        <p:spPr>
          <a:xfrm>
            <a:off x="3151012" y="2575287"/>
            <a:ext cx="901114" cy="727823"/>
          </a:xfrm>
          <a:prstGeom prst="triangle">
            <a:avLst/>
          </a:prstGeom>
          <a:solidFill>
            <a:srgbClr val="4DB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4366" baseline="30000" dirty="0">
              <a:solidFill>
                <a:prstClr val="white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24F382-82EF-324F-92ED-6D64D8CB0158}"/>
              </a:ext>
            </a:extLst>
          </p:cNvPr>
          <p:cNvSpPr txBox="1"/>
          <p:nvPr/>
        </p:nvSpPr>
        <p:spPr>
          <a:xfrm>
            <a:off x="3396194" y="2713920"/>
            <a:ext cx="554532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US" sz="363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B4F4F-DE66-E64A-A448-43B8EC5CD895}"/>
              </a:ext>
            </a:extLst>
          </p:cNvPr>
          <p:cNvSpPr txBox="1"/>
          <p:nvPr/>
        </p:nvSpPr>
        <p:spPr>
          <a:xfrm>
            <a:off x="724935" y="571511"/>
            <a:ext cx="7745297" cy="596317"/>
          </a:xfrm>
          <a:prstGeom prst="rect">
            <a:avLst/>
          </a:prstGeom>
          <a:solidFill>
            <a:schemeClr val="bg1"/>
          </a:solidFill>
          <a:ln w="63500">
            <a:solidFill>
              <a:srgbClr val="4DB751"/>
            </a:solidFill>
          </a:ln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3275" dirty="0" err="1">
                <a:solidFill>
                  <a:srgbClr val="4DB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3275" dirty="0">
                <a:solidFill>
                  <a:srgbClr val="4DB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pastor y </a:t>
            </a:r>
            <a:r>
              <a:rPr lang="en-US" sz="3275" dirty="0" err="1">
                <a:solidFill>
                  <a:srgbClr val="4DB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</a:t>
            </a:r>
            <a:endParaRPr lang="en-US" sz="3275" dirty="0">
              <a:solidFill>
                <a:srgbClr val="4DB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312A2-C580-3E44-AEE9-490519594DFC}"/>
              </a:ext>
            </a:extLst>
          </p:cNvPr>
          <p:cNvSpPr txBox="1"/>
          <p:nvPr/>
        </p:nvSpPr>
        <p:spPr>
          <a:xfrm>
            <a:off x="4849266" y="2833041"/>
            <a:ext cx="3777749" cy="848181"/>
          </a:xfrm>
          <a:prstGeom prst="rect">
            <a:avLst/>
          </a:prstGeom>
          <a:solidFill>
            <a:srgbClr val="124B74"/>
          </a:solidFill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Inseguridades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liderazgo</a:t>
            </a:r>
            <a:endParaRPr lang="en-US" sz="245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7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949" y="511091"/>
            <a:ext cx="865346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ISIÓN</a:t>
            </a:r>
          </a:p>
          <a:p>
            <a:pPr lvl="0"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Visión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la actual comprensión del futuro que Dios prefiere para una congregación que ha sido establecida por el liderazgo y es posesión de los miembros.</a:t>
            </a:r>
            <a:endParaRPr lang="es-ES_tradnl" sz="1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ELACIONES</a:t>
            </a:r>
          </a:p>
          <a:p>
            <a:pPr lvl="0"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Relaciones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refiere a las actividades que incluyen a las personas en la vida de la iglesia, como evangelismo, extensión, asimilación, y discipulado.</a:t>
            </a:r>
          </a:p>
          <a:p>
            <a:pPr lvl="0" algn="ctr"/>
            <a:endParaRPr lang="es-ES_tradnl" sz="1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ROGRAMAS</a:t>
            </a:r>
          </a:p>
          <a:p>
            <a:pPr lvl="0"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Programas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son los esfuerzos funcionales de proveer proyectos, ministerios, servicios, actividades, y adiestramiento a las personas conectadas a la congregación.</a:t>
            </a:r>
            <a:endParaRPr lang="es-ES_tradnl" sz="1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59632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CA13A5-3D44-7643-9E27-23284E6DA6AD}"/>
              </a:ext>
            </a:extLst>
          </p:cNvPr>
          <p:cNvSpPr/>
          <p:nvPr/>
        </p:nvSpPr>
        <p:spPr>
          <a:xfrm>
            <a:off x="724935" y="2090072"/>
            <a:ext cx="3569799" cy="3418423"/>
          </a:xfrm>
          <a:prstGeom prst="rect">
            <a:avLst/>
          </a:prstGeom>
          <a:noFill/>
          <a:ln w="508000">
            <a:solidFill>
              <a:srgbClr val="4DB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81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E31B4-688C-F844-ACFF-1355B6A0CB6C}"/>
              </a:ext>
            </a:extLst>
          </p:cNvPr>
          <p:cNvSpPr txBox="1"/>
          <p:nvPr/>
        </p:nvSpPr>
        <p:spPr>
          <a:xfrm>
            <a:off x="1192821" y="3517950"/>
            <a:ext cx="2657284" cy="70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4002" dirty="0">
                <a:solidFill>
                  <a:srgbClr val="4DB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RETIRO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0A424EA4-4968-FD4F-9EFB-EE8F0CC98D0F}"/>
              </a:ext>
            </a:extLst>
          </p:cNvPr>
          <p:cNvSpPr/>
          <p:nvPr/>
        </p:nvSpPr>
        <p:spPr>
          <a:xfrm>
            <a:off x="3151012" y="2575287"/>
            <a:ext cx="901114" cy="727823"/>
          </a:xfrm>
          <a:prstGeom prst="triangle">
            <a:avLst/>
          </a:prstGeom>
          <a:solidFill>
            <a:srgbClr val="4DB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5869"/>
            <a:endParaRPr lang="en-US" sz="4366" baseline="30000" dirty="0">
              <a:solidFill>
                <a:prstClr val="white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24F382-82EF-324F-92ED-6D64D8CB0158}"/>
              </a:ext>
            </a:extLst>
          </p:cNvPr>
          <p:cNvSpPr txBox="1"/>
          <p:nvPr/>
        </p:nvSpPr>
        <p:spPr>
          <a:xfrm>
            <a:off x="3373716" y="2715112"/>
            <a:ext cx="554532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869"/>
            <a:r>
              <a:rPr lang="en-US" sz="363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FC4165-C484-7641-B095-BEE3D0175954}"/>
              </a:ext>
            </a:extLst>
          </p:cNvPr>
          <p:cNvSpPr txBox="1"/>
          <p:nvPr/>
        </p:nvSpPr>
        <p:spPr>
          <a:xfrm>
            <a:off x="4883924" y="3803471"/>
            <a:ext cx="3777749" cy="470257"/>
          </a:xfrm>
          <a:prstGeom prst="rect">
            <a:avLst/>
          </a:prstGeom>
          <a:solidFill>
            <a:srgbClr val="124B74"/>
          </a:solidFill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Lanzamiento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5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B4F4F-DE66-E64A-A448-43B8EC5CD895}"/>
              </a:ext>
            </a:extLst>
          </p:cNvPr>
          <p:cNvSpPr txBox="1"/>
          <p:nvPr/>
        </p:nvSpPr>
        <p:spPr>
          <a:xfrm>
            <a:off x="980918" y="779816"/>
            <a:ext cx="7200555" cy="596317"/>
          </a:xfrm>
          <a:prstGeom prst="rect">
            <a:avLst/>
          </a:prstGeom>
          <a:solidFill>
            <a:schemeClr val="bg1"/>
          </a:solidFill>
          <a:ln w="63500">
            <a:solidFill>
              <a:srgbClr val="4DB751"/>
            </a:solidFill>
          </a:ln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3275" dirty="0" err="1">
                <a:solidFill>
                  <a:srgbClr val="4DB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3275" dirty="0">
                <a:solidFill>
                  <a:srgbClr val="4DB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pastor y </a:t>
            </a:r>
            <a:r>
              <a:rPr lang="en-US" sz="3275" dirty="0" err="1">
                <a:solidFill>
                  <a:srgbClr val="4DB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75" dirty="0">
                <a:solidFill>
                  <a:srgbClr val="4DB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75" dirty="0" err="1">
                <a:solidFill>
                  <a:srgbClr val="4DB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endParaRPr lang="en-US" sz="3275" dirty="0">
              <a:solidFill>
                <a:srgbClr val="4DB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312A2-C580-3E44-AEE9-490519594DFC}"/>
              </a:ext>
            </a:extLst>
          </p:cNvPr>
          <p:cNvSpPr txBox="1"/>
          <p:nvPr/>
        </p:nvSpPr>
        <p:spPr>
          <a:xfrm>
            <a:off x="4849266" y="2833041"/>
            <a:ext cx="3777749" cy="470257"/>
          </a:xfrm>
          <a:prstGeom prst="rect">
            <a:avLst/>
          </a:prstGeom>
          <a:solidFill>
            <a:srgbClr val="124B74"/>
          </a:solidFill>
        </p:spPr>
        <p:txBody>
          <a:bodyPr wrap="square" rtlCol="0">
            <a:spAutoFit/>
          </a:bodyPr>
          <a:lstStyle/>
          <a:p>
            <a:pPr algn="ctr" defTabSz="415869"/>
            <a:r>
              <a:rPr lang="en-US" sz="245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r>
              <a:rPr lang="en-US" sz="245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plan</a:t>
            </a:r>
          </a:p>
        </p:txBody>
      </p:sp>
    </p:spTree>
    <p:extLst>
      <p:ext uri="{BB962C8B-B14F-4D97-AF65-F5344CB8AC3E}">
        <p14:creationId xmlns:p14="http://schemas.microsoft.com/office/powerpoint/2010/main" val="201263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949" y="511091"/>
            <a:ext cx="865346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ISIÓN</a:t>
            </a:r>
          </a:p>
          <a:p>
            <a:pPr lvl="0"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Visión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la actual comprensión del futuro que Dios prefiere para una congregación que ha sido establecida por el liderazgo y es posesión de los miembros.</a:t>
            </a:r>
            <a:endParaRPr lang="es-ES_tradnl" sz="1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ELACIONES</a:t>
            </a:r>
          </a:p>
          <a:p>
            <a:pPr lvl="0"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Relaciones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refiere a las actividades que incluyen a las personas en la vida de la iglesia, como evangelismo, extensión, asimilación, y discipulado.</a:t>
            </a:r>
          </a:p>
          <a:p>
            <a:pPr lvl="0" algn="ctr"/>
            <a:endParaRPr lang="es-ES_tradnl" sz="1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ROGRAMAS</a:t>
            </a:r>
          </a:p>
          <a:p>
            <a:pPr lvl="0"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Programas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son los esfuerzos funcionales de proveer proyectos, ministerios, servicios, actividades, y adiestramiento a las personas conectadas a la congregación.</a:t>
            </a:r>
            <a:endParaRPr lang="es-ES_tradnl" sz="1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DMINISTRACIÓN</a:t>
            </a:r>
          </a:p>
          <a:p>
            <a:pPr lvl="0" algn="ctr"/>
            <a:r>
              <a:rPr lang="es-ES_trad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Administración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refiere a los sistemas y a las estructuras que operan para asegurar el cumplimiento de la visión y la implementación de relaciones y programas. Incluye la administración de recursos, las operaciones diarias y, sobre todo, la eficiencia.</a:t>
            </a:r>
          </a:p>
        </p:txBody>
      </p:sp>
    </p:spTree>
    <p:extLst>
      <p:ext uri="{BB962C8B-B14F-4D97-AF65-F5344CB8AC3E}">
        <p14:creationId xmlns:p14="http://schemas.microsoft.com/office/powerpoint/2010/main" val="50864228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06"/>
            <a:ext cx="9144003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03"/>
          <p:cNvSpPr txBox="1"/>
          <p:nvPr/>
        </p:nvSpPr>
        <p:spPr>
          <a:xfrm>
            <a:off x="683373" y="201150"/>
            <a:ext cx="78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AAB61-DAF9-E74F-9B48-A633031AF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" y="1187119"/>
            <a:ext cx="9136673" cy="4604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80C39D-F976-3B4E-8082-6017F7517BC5}"/>
              </a:ext>
            </a:extLst>
          </p:cNvPr>
          <p:cNvSpPr txBox="1"/>
          <p:nvPr/>
        </p:nvSpPr>
        <p:spPr>
          <a:xfrm>
            <a:off x="2975810" y="5193614"/>
            <a:ext cx="3192379" cy="1569660"/>
          </a:xfrm>
          <a:prstGeom prst="rect">
            <a:avLst/>
          </a:prstGeom>
          <a:solidFill>
            <a:srgbClr val="104D7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53048-3370-EF46-BF28-C11419928D28}"/>
              </a:ext>
            </a:extLst>
          </p:cNvPr>
          <p:cNvSpPr txBox="1"/>
          <p:nvPr/>
        </p:nvSpPr>
        <p:spPr>
          <a:xfrm>
            <a:off x="731914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7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06"/>
            <a:ext cx="9144003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03"/>
          <p:cNvSpPr txBox="1"/>
          <p:nvPr/>
        </p:nvSpPr>
        <p:spPr>
          <a:xfrm>
            <a:off x="683373" y="201150"/>
            <a:ext cx="78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AAB61-DAF9-E74F-9B48-A633031AF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" y="1187119"/>
            <a:ext cx="9136673" cy="4604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80C39D-F976-3B4E-8082-6017F7517BC5}"/>
              </a:ext>
            </a:extLst>
          </p:cNvPr>
          <p:cNvSpPr txBox="1"/>
          <p:nvPr/>
        </p:nvSpPr>
        <p:spPr>
          <a:xfrm>
            <a:off x="2975810" y="5193614"/>
            <a:ext cx="3192379" cy="1569660"/>
          </a:xfrm>
          <a:prstGeom prst="rect">
            <a:avLst/>
          </a:prstGeom>
          <a:solidFill>
            <a:srgbClr val="104D7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43BF2B-92C3-3049-BDC9-EBD8B77204D2}"/>
              </a:ext>
            </a:extLst>
          </p:cNvPr>
          <p:cNvSpPr txBox="1"/>
          <p:nvPr/>
        </p:nvSpPr>
        <p:spPr>
          <a:xfrm>
            <a:off x="645099" y="4452894"/>
            <a:ext cx="261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53048-3370-EF46-BF28-C11419928D28}"/>
              </a:ext>
            </a:extLst>
          </p:cNvPr>
          <p:cNvSpPr txBox="1"/>
          <p:nvPr/>
        </p:nvSpPr>
        <p:spPr>
          <a:xfrm>
            <a:off x="731914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2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06"/>
            <a:ext cx="9144003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03"/>
          <p:cNvSpPr txBox="1"/>
          <p:nvPr/>
        </p:nvSpPr>
        <p:spPr>
          <a:xfrm>
            <a:off x="683373" y="201150"/>
            <a:ext cx="78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etapas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vida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AAB61-DAF9-E74F-9B48-A633031AF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" y="1187119"/>
            <a:ext cx="9136673" cy="4604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80C39D-F976-3B4E-8082-6017F7517BC5}"/>
              </a:ext>
            </a:extLst>
          </p:cNvPr>
          <p:cNvSpPr txBox="1"/>
          <p:nvPr/>
        </p:nvSpPr>
        <p:spPr>
          <a:xfrm>
            <a:off x="2975810" y="5193614"/>
            <a:ext cx="3192379" cy="1569660"/>
          </a:xfrm>
          <a:prstGeom prst="rect">
            <a:avLst/>
          </a:prstGeom>
          <a:solidFill>
            <a:srgbClr val="104D7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E123A-96DB-9745-BE8B-63BDCD7EEE6D}"/>
              </a:ext>
            </a:extLst>
          </p:cNvPr>
          <p:cNvSpPr txBox="1"/>
          <p:nvPr/>
        </p:nvSpPr>
        <p:spPr>
          <a:xfrm>
            <a:off x="645099" y="3643306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Niñez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43BF2B-92C3-3049-BDC9-EBD8B77204D2}"/>
              </a:ext>
            </a:extLst>
          </p:cNvPr>
          <p:cNvSpPr txBox="1"/>
          <p:nvPr/>
        </p:nvSpPr>
        <p:spPr>
          <a:xfrm>
            <a:off x="645099" y="4452894"/>
            <a:ext cx="261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53048-3370-EF46-BF28-C11419928D28}"/>
              </a:ext>
            </a:extLst>
          </p:cNvPr>
          <p:cNvSpPr txBox="1"/>
          <p:nvPr/>
        </p:nvSpPr>
        <p:spPr>
          <a:xfrm>
            <a:off x="731914" y="5165430"/>
            <a:ext cx="2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Nacimiento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Vrpa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81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1987</TotalTime>
  <Words>2652</Words>
  <Application>Microsoft Macintosh PowerPoint</Application>
  <PresentationFormat>On-screen Show (4:3)</PresentationFormat>
  <Paragraphs>631</Paragraphs>
  <Slides>50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6" baseType="lpstr">
      <vt:lpstr>Arial</vt:lpstr>
      <vt:lpstr>Calibri</vt:lpstr>
      <vt:lpstr>Calibri Light</vt:lpstr>
      <vt:lpstr>Cambria</vt:lpstr>
      <vt:lpstr>Franklin Gothic Book</vt:lpstr>
      <vt:lpstr>Gotham</vt:lpstr>
      <vt:lpstr>Gotham Book</vt:lpstr>
      <vt:lpstr>Gotham Medium</vt:lpstr>
      <vt:lpstr>Helvetica</vt:lpstr>
      <vt:lpstr>Helvetica Light</vt:lpstr>
      <vt:lpstr>Times New Roman</vt:lpstr>
      <vt:lpstr>Trajan Pro</vt:lpstr>
      <vt:lpstr>Tw Cen MT</vt:lpstr>
      <vt:lpstr>Office Theme</vt:lpstr>
      <vt:lpstr>1_White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Austin</dc:creator>
  <cp:lastModifiedBy>Austin Jacobs</cp:lastModifiedBy>
  <cp:revision>139</cp:revision>
  <cp:lastPrinted>2018-05-11T18:07:06Z</cp:lastPrinted>
  <dcterms:created xsi:type="dcterms:W3CDTF">2017-02-15T19:52:55Z</dcterms:created>
  <dcterms:modified xsi:type="dcterms:W3CDTF">2021-01-06T19:38:41Z</dcterms:modified>
</cp:coreProperties>
</file>